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wmf" ContentType="image/x-wmf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theme/themeOverride1.xml" ContentType="application/vnd.openxmlformats-officedocument.themeOverrid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theme/themeOverride2.xml" ContentType="application/vnd.openxmlformats-officedocument.themeOverride+xml"/>
  <Override PartName="/ppt/theme/theme2.xml" ContentType="application/vnd.openxmlformats-officedocument.theme+xml"/>
  <Override PartName="/ppt/theme/theme3.xml" ContentType="application/vnd.openxmlformats-officedocument.them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charts/chart4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charts/chart5.xml" ContentType="application/vnd.openxmlformats-officedocument.drawingml.chart+xml"/>
  <Override PartName="/ppt/charts/style5.xml" ContentType="application/vnd.ms-office.chartstyle+xml"/>
  <Override PartName="/ppt/charts/colors5.xml" ContentType="application/vnd.ms-office.chartcolorstyle+xml"/>
  <Override PartName="/ppt/charts/chartEx1.xml" ContentType="application/vnd.ms-office.chartex+xml"/>
  <Override PartName="/ppt/charts/style6.xml" ContentType="application/vnd.ms-office.chartstyle+xml"/>
  <Override PartName="/ppt/charts/colors6.xml" ContentType="application/vnd.ms-office.chartcolorstyl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docMetadata/LabelInfo.xml" ContentType="application/vnd.ms-office.classificationlabel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6" Type="http://schemas.microsoft.com/office/2020/02/relationships/classificationlabels" Target="docMetadata/LabelInfo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4"/>
  </p:sldMasterIdLst>
  <p:notesMasterIdLst>
    <p:notesMasterId r:id="rId27"/>
  </p:notesMasterIdLst>
  <p:handoutMasterIdLst>
    <p:handoutMasterId r:id="rId28"/>
  </p:handoutMasterIdLst>
  <p:sldIdLst>
    <p:sldId id="432" r:id="rId5"/>
    <p:sldId id="425" r:id="rId6"/>
    <p:sldId id="457" r:id="rId7"/>
    <p:sldId id="458" r:id="rId8"/>
    <p:sldId id="447" r:id="rId9"/>
    <p:sldId id="443" r:id="rId10"/>
    <p:sldId id="448" r:id="rId11"/>
    <p:sldId id="449" r:id="rId12"/>
    <p:sldId id="450" r:id="rId13"/>
    <p:sldId id="433" r:id="rId14"/>
    <p:sldId id="455" r:id="rId15"/>
    <p:sldId id="454" r:id="rId16"/>
    <p:sldId id="445" r:id="rId17"/>
    <p:sldId id="446" r:id="rId18"/>
    <p:sldId id="434" r:id="rId19"/>
    <p:sldId id="462" r:id="rId20"/>
    <p:sldId id="463" r:id="rId21"/>
    <p:sldId id="441" r:id="rId22"/>
    <p:sldId id="440" r:id="rId23"/>
    <p:sldId id="436" r:id="rId24"/>
    <p:sldId id="464" r:id="rId25"/>
    <p:sldId id="395" r:id="rId26"/>
  </p:sldIdLst>
  <p:sldSz cx="12192000" cy="6858000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Výchozí oddíl" id="{BB58313E-DD2D-4F42-8615-FD719C65EAD4}">
          <p14:sldIdLst>
            <p14:sldId id="432"/>
            <p14:sldId id="425"/>
            <p14:sldId id="457"/>
            <p14:sldId id="458"/>
            <p14:sldId id="447"/>
            <p14:sldId id="443"/>
            <p14:sldId id="448"/>
            <p14:sldId id="449"/>
            <p14:sldId id="450"/>
            <p14:sldId id="433"/>
            <p14:sldId id="455"/>
            <p14:sldId id="454"/>
            <p14:sldId id="445"/>
            <p14:sldId id="446"/>
            <p14:sldId id="434"/>
            <p14:sldId id="462"/>
            <p14:sldId id="463"/>
            <p14:sldId id="441"/>
            <p14:sldId id="440"/>
            <p14:sldId id="436"/>
            <p14:sldId id="464"/>
            <p14:sldId id="395"/>
          </p14:sldIdLst>
        </p14:section>
      </p14:sectionLst>
    </p:ext>
    <p:ext uri="{EFAFB233-063F-42B5-8137-9DF3F51BA10A}">
      <p15:sldGuideLst xmlns:p15="http://schemas.microsoft.com/office/powerpoint/2012/main">
        <p15:guide id="2" orient="horz" pos="731" userDrawn="1">
          <p15:clr>
            <a:srgbClr val="A4A3A4"/>
          </p15:clr>
        </p15:guide>
        <p15:guide id="3" orient="horz" pos="4125" userDrawn="1">
          <p15:clr>
            <a:srgbClr val="A4A3A4"/>
          </p15:clr>
        </p15:guide>
        <p15:guide id="5" orient="horz" pos="3838" userDrawn="1">
          <p15:clr>
            <a:srgbClr val="A4A3A4"/>
          </p15:clr>
        </p15:guide>
        <p15:guide id="6" orient="horz" pos="232" userDrawn="1">
          <p15:clr>
            <a:srgbClr val="A4A3A4"/>
          </p15:clr>
        </p15:guide>
        <p15:guide id="17" orient="horz" pos="3612" userDrawn="1">
          <p15:clr>
            <a:srgbClr val="A4A3A4"/>
          </p15:clr>
        </p15:guide>
        <p15:guide id="18" pos="7038" userDrawn="1">
          <p15:clr>
            <a:srgbClr val="A4A3A4"/>
          </p15:clr>
        </p15:guide>
        <p15:guide id="19" pos="642" userDrawn="1">
          <p15:clr>
            <a:srgbClr val="A4A3A4"/>
          </p15:clr>
        </p15:guide>
        <p15:guide id="20" orient="horz" pos="958" userDrawn="1">
          <p15:clr>
            <a:srgbClr val="A4A3A4"/>
          </p15:clr>
        </p15:guide>
        <p15:guide id="21" orient="horz" pos="3158" userDrawn="1">
          <p15:clr>
            <a:srgbClr val="A4A3A4"/>
          </p15:clr>
        </p15:guide>
        <p15:guide id="22" orient="horz" pos="2774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00"/>
    <a:srgbClr val="D3242A"/>
    <a:srgbClr val="1F76B5"/>
    <a:srgbClr val="16429A"/>
    <a:srgbClr val="19616D"/>
    <a:srgbClr val="0201FB"/>
    <a:srgbClr val="D64700"/>
    <a:srgbClr val="3DA5C1"/>
    <a:srgbClr val="CCD5DE"/>
    <a:srgbClr val="00FF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15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940675A-B579-460E-94D1-54222C63F5D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3B4B98B0-60AC-42C2-AFA5-B58CD77FA1E5}" styleName="Light Style 1 - Accent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182C228D-DB82-498E-97C7-A9C4409E5F8C}" styleName="SZDC Table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7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alpha val="7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38100" cmpd="sng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3"/>
              </a:solidFill>
            </a:ln>
          </a:bottom>
        </a:tcBdr>
        <a:fill>
          <a:solidFill>
            <a:schemeClr val="accent3">
              <a:alpha val="20000"/>
            </a:schemeClr>
          </a:solidFill>
        </a:fill>
      </a:tcStyle>
    </a:firstRow>
  </a:tblStyle>
  <a:tblStyle styleId="{8799B23B-EC83-4686-B30A-512413B5E67A}" styleName="Light Style 3 - Accent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  <a:tblStyle styleId="{1FECB4D8-DB02-4DC6-A0A2-4F2EBAE1DC90}" styleName="Medium Style 1 - Accent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3">
              <a:tint val="20000"/>
            </a:schemeClr>
          </a:solidFill>
        </a:fill>
      </a:tcStyle>
    </a:band1H>
    <a:band1V>
      <a:tcStyle>
        <a:tcBdr/>
        <a:fill>
          <a:solidFill>
            <a:schemeClr val="accent3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firstRow>
  </a:tblStyle>
  <a:tblStyle styleId="{C083E6E3-FA7D-4D7B-A595-EF9225AFEA82}" styleName="Light Style 1 - Accent 3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  <a:tblStyle styleId="{2D5ABB26-0587-4C30-8999-92F81FD0307C}" styleName="Bez stylu, bez mřížky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3C2FFA5D-87B4-456A-9821-1D502468CF0F}" styleName="Styl s motivem 1 – zvýraznění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284E427A-3D55-4303-BF80-6455036E1DE7}" styleName="Styl s motivem 1 – zvýraznění 2">
    <a:tblBg>
      <a:fillRef idx="2">
        <a:schemeClr val="accent2"/>
      </a:fillRef>
      <a:effectRef idx="1">
        <a:schemeClr val="accent2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Ref idx="1">
              <a:schemeClr val="accent2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  <a:fill>
          <a:solidFill>
            <a:schemeClr val="accent2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2"/>
            </a:lnRef>
          </a:left>
          <a:right>
            <a:lnRef idx="2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2">
              <a:schemeClr val="accent2"/>
            </a:lnRef>
          </a:top>
          <a:bottom>
            <a:lnRef idx="2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firstRow>
  </a:tblStyle>
  <a:tblStyle styleId="{35758FB7-9AC5-4552-8A53-C91805E547FA}" styleName="Styl s motivem 1 – zvýraznění 5">
    <a:tblBg>
      <a:fillRef idx="2">
        <a:schemeClr val="accent5"/>
      </a:fillRef>
      <a:effectRef idx="1">
        <a:schemeClr val="accent5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Ref idx="1">
              <a:schemeClr val="accent5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  <a:fill>
          <a:solidFill>
            <a:schemeClr val="accent5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5"/>
            </a:lnRef>
          </a:left>
          <a:right>
            <a:lnRef idx="2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2">
              <a:schemeClr val="accent5"/>
            </a:lnRef>
          </a:top>
          <a:bottom>
            <a:lnRef idx="2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9D7B26C5-4107-4FEC-AEDC-1716B250A1EF}" styleName="Light Style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0E3FDE45-AF77-4B5C-9715-49D594BDF05E}" styleName="Light Style 1 – Accent 2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  <a:tblStyle styleId="{D7AC3CCA-C797-4891-BE02-D94E43425B78}" styleName="Medium Style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 w="12700" cmpd="sng">
              <a:solidFill>
                <a:schemeClr val="dk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dk1"/>
              </a:solidFill>
            </a:ln>
          </a:top>
        </a:tcBdr>
        <a:fill>
          <a:solidFill>
            <a:schemeClr val="dk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dk1">
              <a:tint val="20000"/>
            </a:schemeClr>
          </a:solidFill>
        </a:fill>
      </a:tcStyle>
    </a:firstRow>
  </a:tblStyle>
  <a:tblStyle styleId="{68D230F3-CF80-4859-8CE7-A43EE81993B5}" styleName="Light Style 1 – Accent 6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  <a:tblStyle styleId="{E8B1032C-EA38-4F05-BA0D-38AFFFC7BED3}" styleName="Light Style 3 – Accent 6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  <a:tblStyle styleId="{E269D01E-BC32-4049-B463-5C60D7B0CCD2}" styleName="Styl s motivem 2 – zvýraznění 4">
    <a:tblBg>
      <a:fillRef idx="3">
        <a:schemeClr val="accent4"/>
      </a:fillRef>
      <a:effectRef idx="3">
        <a:schemeClr val="accent4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4">
                <a:tint val="50000"/>
              </a:schemeClr>
            </a:lnRef>
          </a:left>
          <a:right>
            <a:lnRef idx="1">
              <a:schemeClr val="accent4">
                <a:tint val="50000"/>
              </a:schemeClr>
            </a:lnRef>
          </a:right>
          <a:top>
            <a:lnRef idx="1">
              <a:schemeClr val="accent4">
                <a:tint val="50000"/>
              </a:schemeClr>
            </a:lnRef>
          </a:top>
          <a:bottom>
            <a:lnRef idx="1">
              <a:schemeClr val="accent4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E8034E78-7F5D-4C2E-B375-FC64B27BC917}" styleName="Tmavý styl 1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dk1">
              <a:tint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dk1">
              <a:tint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dk1">
              <a:tint val="6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073A0DAA-6AF3-43AB-8588-CEC1D06C72B9}" styleName="Střední styl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616DA210-FB5B-4158-B5E0-FEB733F419BA}" styleName="Světlý styl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BDBED569-4797-4DF1-A0F4-6AAB3CD982D8}" styleName="Světlý styl 3 – zvýraznění 5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95386" autoAdjust="0"/>
  </p:normalViewPr>
  <p:slideViewPr>
    <p:cSldViewPr snapToGrid="0">
      <p:cViewPr varScale="1">
        <p:scale>
          <a:sx n="74" d="100"/>
          <a:sy n="74" d="100"/>
        </p:scale>
        <p:origin x="1042" y="72"/>
      </p:cViewPr>
      <p:guideLst>
        <p:guide orient="horz" pos="731"/>
        <p:guide orient="horz" pos="4125"/>
        <p:guide orient="horz" pos="3838"/>
        <p:guide orient="horz" pos="232"/>
        <p:guide orient="horz" pos="3612"/>
        <p:guide pos="7038"/>
        <p:guide pos="642"/>
        <p:guide orient="horz" pos="958"/>
        <p:guide orient="horz" pos="3158"/>
        <p:guide orient="horz" pos="2774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3" d="2"/>
        <a:sy n="3" d="2"/>
      </p:scale>
      <p:origin x="0" y="0"/>
    </p:cViewPr>
  </p:notesTextViewPr>
  <p:notesViewPr>
    <p:cSldViewPr snapToGrid="0" showGuides="1">
      <p:cViewPr varScale="1">
        <p:scale>
          <a:sx n="99" d="100"/>
          <a:sy n="99" d="100"/>
        </p:scale>
        <p:origin x="3064" y="184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presProps" Target="pres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tableStyles" Target="tableStyle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handoutMaster" Target="handoutMasters/handoutMaster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theme" Target="theme/theme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notesMaster" Target="notesMasters/notesMaster1.xml"/><Relationship Id="rId30" Type="http://schemas.openxmlformats.org/officeDocument/2006/relationships/viewProps" Target="viewProps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1.xml"/><Relationship Id="rId2" Type="http://schemas.microsoft.com/office/2011/relationships/chartColorStyle" Target="colors1.xml"/><Relationship Id="rId1" Type="http://schemas.microsoft.com/office/2011/relationships/chartStyle" Target="style1.xml"/><Relationship Id="rId4" Type="http://schemas.openxmlformats.org/officeDocument/2006/relationships/package" Target="../embeddings/Microsoft_Excel_Worksheet.xlsx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2.xml"/><Relationship Id="rId2" Type="http://schemas.microsoft.com/office/2011/relationships/chartColorStyle" Target="colors2.xml"/><Relationship Id="rId1" Type="http://schemas.microsoft.com/office/2011/relationships/chartStyle" Target="style2.xml"/><Relationship Id="rId4" Type="http://schemas.openxmlformats.org/officeDocument/2006/relationships/package" Target="../embeddings/Microsoft_Excel_Worksheet1.xlsx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TheumerR\Downloads\graf_incidenty%20(1).xlsx" TargetMode="External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theumerr\Downloads\ERTMS-202606011621.xlsx" TargetMode="External"/><Relationship Id="rId2" Type="http://schemas.microsoft.com/office/2011/relationships/chartColorStyle" Target="colors4.xml"/><Relationship Id="rId1" Type="http://schemas.microsoft.com/office/2011/relationships/chartStyle" Target="style4.xml"/></Relationships>
</file>

<file path=ppt/charts/_rels/chart5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theumerr\Documents\konference_Plzen\incidenty_vs_OBU\statistika_spolehlivost_OBU_leden_kveten_26.xlsx" TargetMode="External"/><Relationship Id="rId2" Type="http://schemas.microsoft.com/office/2011/relationships/chartColorStyle" Target="colors5.xml"/><Relationship Id="rId1" Type="http://schemas.microsoft.com/office/2011/relationships/chartStyle" Target="style5.xml"/></Relationships>
</file>

<file path=ppt/charts/_rels/chartEx1.xml.rels><?xml version="1.0" encoding="UTF-8" standalone="yes"?>
<Relationships xmlns="http://schemas.openxmlformats.org/package/2006/relationships"><Relationship Id="rId3" Type="http://schemas.microsoft.com/office/2011/relationships/chartColorStyle" Target="colors6.xml"/><Relationship Id="rId2" Type="http://schemas.microsoft.com/office/2011/relationships/chartStyle" Target="style6.xml"/><Relationship Id="rId1" Type="http://schemas.openxmlformats.org/officeDocument/2006/relationships/oleObject" Target="file:///C:\Users\theumerr\Documents\konference_Plzen\incidenty_vs_OBU\incidenty_leden_kveten.xlsx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cs-CZ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>
              <a:defRPr sz="1600" b="1" i="0" u="none" strike="noStrike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r>
              <a:rPr lang="cs-CZ" dirty="0"/>
              <a:t>Nadpis grafu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1" i="0" u="none" strike="noStrike" kern="1200" spc="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en-GB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Series 1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strRef>
              <c:f>Sheet1!$A$2:$A$5</c:f>
              <c:strCache>
                <c:ptCount val="4"/>
                <c:pt idx="0">
                  <c:v>Category 1</c:v>
                </c:pt>
                <c:pt idx="1">
                  <c:v>Category 2</c:v>
                </c:pt>
                <c:pt idx="2">
                  <c:v>Category 3</c:v>
                </c:pt>
                <c:pt idx="3">
                  <c:v>Category 4</c:v>
                </c:pt>
              </c:strCache>
            </c:strRef>
          </c:cat>
          <c:val>
            <c:numRef>
              <c:f>Sheet1!$B$2:$B$5</c:f>
              <c:numCache>
                <c:formatCode>General</c:formatCode>
                <c:ptCount val="4"/>
                <c:pt idx="0">
                  <c:v>4.3</c:v>
                </c:pt>
                <c:pt idx="1">
                  <c:v>2.5</c:v>
                </c:pt>
                <c:pt idx="2">
                  <c:v>3.5</c:v>
                </c:pt>
                <c:pt idx="3">
                  <c:v>4.5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4ADC-8C4A-8E2D-C8A9C9DA21CC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Series 2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cat>
            <c:strRef>
              <c:f>Sheet1!$A$2:$A$5</c:f>
              <c:strCache>
                <c:ptCount val="4"/>
                <c:pt idx="0">
                  <c:v>Category 1</c:v>
                </c:pt>
                <c:pt idx="1">
                  <c:v>Category 2</c:v>
                </c:pt>
                <c:pt idx="2">
                  <c:v>Category 3</c:v>
                </c:pt>
                <c:pt idx="3">
                  <c:v>Category 4</c:v>
                </c:pt>
              </c:strCache>
            </c:strRef>
          </c:cat>
          <c:val>
            <c:numRef>
              <c:f>Sheet1!$C$2:$C$5</c:f>
              <c:numCache>
                <c:formatCode>General</c:formatCode>
                <c:ptCount val="4"/>
                <c:pt idx="0">
                  <c:v>2.4</c:v>
                </c:pt>
                <c:pt idx="1">
                  <c:v>4.4000000000000004</c:v>
                </c:pt>
                <c:pt idx="2">
                  <c:v>1.8</c:v>
                </c:pt>
                <c:pt idx="3">
                  <c:v>2.8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4ADC-8C4A-8E2D-C8A9C9DA21CC}"/>
            </c:ext>
          </c:extLst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Series 3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cat>
            <c:strRef>
              <c:f>Sheet1!$A$2:$A$5</c:f>
              <c:strCache>
                <c:ptCount val="4"/>
                <c:pt idx="0">
                  <c:v>Category 1</c:v>
                </c:pt>
                <c:pt idx="1">
                  <c:v>Category 2</c:v>
                </c:pt>
                <c:pt idx="2">
                  <c:v>Category 3</c:v>
                </c:pt>
                <c:pt idx="3">
                  <c:v>Category 4</c:v>
                </c:pt>
              </c:strCache>
            </c:strRef>
          </c:cat>
          <c:val>
            <c:numRef>
              <c:f>Sheet1!$D$2:$D$5</c:f>
              <c:numCache>
                <c:formatCode>General</c:formatCode>
                <c:ptCount val="4"/>
                <c:pt idx="0">
                  <c:v>2</c:v>
                </c:pt>
                <c:pt idx="1">
                  <c:v>2</c:v>
                </c:pt>
                <c:pt idx="2">
                  <c:v>3</c:v>
                </c:pt>
                <c:pt idx="3">
                  <c:v>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4ADC-8C4A-8E2D-C8A9C9DA21CC}"/>
            </c:ext>
          </c:extLst>
        </c:ser>
        <c:ser>
          <c:idx val="3"/>
          <c:order val="3"/>
          <c:tx>
            <c:strRef>
              <c:f>Sheet1!$E$1</c:f>
              <c:strCache>
                <c:ptCount val="1"/>
                <c:pt idx="0">
                  <c:v>Series 4</c:v>
                </c:pt>
              </c:strCache>
            </c:strRef>
          </c:tx>
          <c:spPr>
            <a:solidFill>
              <a:schemeClr val="accent4"/>
            </a:solidFill>
            <a:ln>
              <a:noFill/>
            </a:ln>
            <a:effectLst/>
          </c:spPr>
          <c:invertIfNegative val="0"/>
          <c:cat>
            <c:strRef>
              <c:f>Sheet1!$A$2:$A$5</c:f>
              <c:strCache>
                <c:ptCount val="4"/>
                <c:pt idx="0">
                  <c:v>Category 1</c:v>
                </c:pt>
                <c:pt idx="1">
                  <c:v>Category 2</c:v>
                </c:pt>
                <c:pt idx="2">
                  <c:v>Category 3</c:v>
                </c:pt>
                <c:pt idx="3">
                  <c:v>Category 4</c:v>
                </c:pt>
              </c:strCache>
            </c:strRef>
          </c:cat>
          <c:val>
            <c:numRef>
              <c:f>Sheet1!$E$2:$E$5</c:f>
              <c:numCache>
                <c:formatCode>General</c:formatCode>
                <c:ptCount val="4"/>
                <c:pt idx="0">
                  <c:v>2</c:v>
                </c:pt>
                <c:pt idx="1">
                  <c:v>1</c:v>
                </c:pt>
                <c:pt idx="2">
                  <c:v>4</c:v>
                </c:pt>
                <c:pt idx="3">
                  <c:v>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4ADC-8C4A-8E2D-C8A9C9DA21CC}"/>
            </c:ext>
          </c:extLst>
        </c:ser>
        <c:ser>
          <c:idx val="4"/>
          <c:order val="4"/>
          <c:tx>
            <c:strRef>
              <c:f>Sheet1!$F$1</c:f>
              <c:strCache>
                <c:ptCount val="1"/>
                <c:pt idx="0">
                  <c:v>Series 5</c:v>
                </c:pt>
              </c:strCache>
            </c:strRef>
          </c:tx>
          <c:spPr>
            <a:solidFill>
              <a:schemeClr val="accent5"/>
            </a:solidFill>
            <a:ln>
              <a:noFill/>
            </a:ln>
            <a:effectLst/>
          </c:spPr>
          <c:invertIfNegative val="0"/>
          <c:cat>
            <c:strRef>
              <c:f>Sheet1!$A$2:$A$5</c:f>
              <c:strCache>
                <c:ptCount val="4"/>
                <c:pt idx="0">
                  <c:v>Category 1</c:v>
                </c:pt>
                <c:pt idx="1">
                  <c:v>Category 2</c:v>
                </c:pt>
                <c:pt idx="2">
                  <c:v>Category 3</c:v>
                </c:pt>
                <c:pt idx="3">
                  <c:v>Category 4</c:v>
                </c:pt>
              </c:strCache>
            </c:strRef>
          </c:cat>
          <c:val>
            <c:numRef>
              <c:f>Sheet1!$F$2:$F$5</c:f>
              <c:numCache>
                <c:formatCode>General</c:formatCode>
                <c:ptCount val="4"/>
                <c:pt idx="0">
                  <c:v>3.2</c:v>
                </c:pt>
                <c:pt idx="1">
                  <c:v>2</c:v>
                </c:pt>
                <c:pt idx="2">
                  <c:v>1.5</c:v>
                </c:pt>
                <c:pt idx="3">
                  <c:v>2.8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F228-B04C-8655-9855DEE1BE74}"/>
            </c:ext>
          </c:extLst>
        </c:ser>
        <c:ser>
          <c:idx val="5"/>
          <c:order val="5"/>
          <c:tx>
            <c:strRef>
              <c:f>Sheet1!$G$1</c:f>
              <c:strCache>
                <c:ptCount val="1"/>
                <c:pt idx="0">
                  <c:v>Series 6</c:v>
                </c:pt>
              </c:strCache>
            </c:strRef>
          </c:tx>
          <c:spPr>
            <a:solidFill>
              <a:schemeClr val="accent6"/>
            </a:solidFill>
            <a:ln>
              <a:noFill/>
            </a:ln>
            <a:effectLst/>
          </c:spPr>
          <c:invertIfNegative val="0"/>
          <c:cat>
            <c:strRef>
              <c:f>Sheet1!$A$2:$A$5</c:f>
              <c:strCache>
                <c:ptCount val="4"/>
                <c:pt idx="0">
                  <c:v>Category 1</c:v>
                </c:pt>
                <c:pt idx="1">
                  <c:v>Category 2</c:v>
                </c:pt>
                <c:pt idx="2">
                  <c:v>Category 3</c:v>
                </c:pt>
                <c:pt idx="3">
                  <c:v>Category 4</c:v>
                </c:pt>
              </c:strCache>
            </c:strRef>
          </c:cat>
          <c:val>
            <c:numRef>
              <c:f>Sheet1!$G$2:$G$5</c:f>
              <c:numCache>
                <c:formatCode>General</c:formatCode>
                <c:ptCount val="4"/>
                <c:pt idx="0">
                  <c:v>1.8</c:v>
                </c:pt>
                <c:pt idx="1">
                  <c:v>3.6</c:v>
                </c:pt>
                <c:pt idx="2">
                  <c:v>2</c:v>
                </c:pt>
                <c:pt idx="3">
                  <c:v>1.2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F228-B04C-8655-9855DEE1BE74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254217935"/>
        <c:axId val="253874767"/>
      </c:barChart>
      <c:catAx>
        <c:axId val="254217935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CZ"/>
          </a:p>
        </c:txPr>
        <c:crossAx val="253874767"/>
        <c:crosses val="autoZero"/>
        <c:auto val="1"/>
        <c:lblAlgn val="ctr"/>
        <c:lblOffset val="100"/>
        <c:noMultiLvlLbl val="0"/>
      </c:catAx>
      <c:valAx>
        <c:axId val="253874767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alpha val="32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CZ"/>
          </a:p>
        </c:txPr>
        <c:crossAx val="254217935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en-CZ"/>
        </a:p>
      </c:txPr>
    </c:legend>
    <c:plotVisOnly val="1"/>
    <c:dispBlanksAs val="gap"/>
    <c:showDLblsOverMax val="0"/>
    <c:extLst/>
  </c:chart>
  <c:spPr>
    <a:noFill/>
    <a:ln>
      <a:noFill/>
    </a:ln>
    <a:effectLst/>
  </c:spPr>
  <c:txPr>
    <a:bodyPr/>
    <a:lstStyle/>
    <a:p>
      <a:pPr>
        <a:defRPr/>
      </a:pPr>
      <a:endParaRPr lang="en-CZ"/>
    </a:p>
  </c:txPr>
  <c:externalData r:id="rId4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cs-CZ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>
              <a:defRPr sz="1862" b="0" i="0" u="none" strike="noStrike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r>
              <a:rPr lang="en-GB" sz="1600" b="1" dirty="0">
                <a:solidFill>
                  <a:schemeClr val="tx1"/>
                </a:solidFill>
              </a:rPr>
              <a:t>Nadpis </a:t>
            </a:r>
            <a:r>
              <a:rPr lang="en-GB" sz="1600" b="1" dirty="0" err="1">
                <a:solidFill>
                  <a:schemeClr val="tx1"/>
                </a:solidFill>
              </a:rPr>
              <a:t>grafu</a:t>
            </a:r>
            <a:endParaRPr lang="en-GB" sz="1600" b="1" dirty="0">
              <a:solidFill>
                <a:schemeClr val="tx1"/>
              </a:solidFill>
            </a:endParaRP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62" b="0" i="0" u="none" strike="noStrike" kern="1200" spc="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en-GB"/>
        </a:p>
      </c:txPr>
    </c:title>
    <c:autoTitleDeleted val="0"/>
    <c:plotArea>
      <c:layout/>
      <c:pie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Series 1</c:v>
                </c:pt>
              </c:strCache>
            </c:strRef>
          </c:tx>
          <c:explosion val="2"/>
          <c:dPt>
            <c:idx val="0"/>
            <c:bubble3D val="0"/>
            <c:spPr>
              <a:solidFill>
                <a:schemeClr val="accent1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09A6-4142-AA47-569ED0C33760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3-09A6-4142-AA47-569ED0C33760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5-09A6-4142-AA47-569ED0C33760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7-09A6-4142-AA47-569ED0C33760}"/>
              </c:ext>
            </c:extLst>
          </c:dPt>
          <c:dPt>
            <c:idx val="4"/>
            <c:bubble3D val="0"/>
            <c:spPr>
              <a:solidFill>
                <a:schemeClr val="accent5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9-ADCD-8C4C-9B3C-FE9264EF6FB8}"/>
              </c:ext>
            </c:extLst>
          </c:dPt>
          <c:dPt>
            <c:idx val="5"/>
            <c:bubble3D val="0"/>
            <c:spPr>
              <a:solidFill>
                <a:schemeClr val="accent6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B-ADCD-8C4C-9B3C-FE9264EF6FB8}"/>
              </c:ext>
            </c:extLst>
          </c:dPt>
          <c:cat>
            <c:strRef>
              <c:f>Sheet1!$A$2:$A$7</c:f>
              <c:strCache>
                <c:ptCount val="6"/>
                <c:pt idx="0">
                  <c:v>Category 1</c:v>
                </c:pt>
                <c:pt idx="1">
                  <c:v>Category 2</c:v>
                </c:pt>
                <c:pt idx="2">
                  <c:v>Category 3</c:v>
                </c:pt>
                <c:pt idx="3">
                  <c:v>Category 4</c:v>
                </c:pt>
                <c:pt idx="4">
                  <c:v>Category 5</c:v>
                </c:pt>
                <c:pt idx="5">
                  <c:v>Category 6</c:v>
                </c:pt>
              </c:strCache>
            </c:strRef>
          </c:cat>
          <c:val>
            <c:numRef>
              <c:f>Sheet1!$B$2:$B$7</c:f>
              <c:numCache>
                <c:formatCode>General</c:formatCode>
                <c:ptCount val="6"/>
                <c:pt idx="0">
                  <c:v>2</c:v>
                </c:pt>
                <c:pt idx="1">
                  <c:v>2</c:v>
                </c:pt>
                <c:pt idx="2">
                  <c:v>2</c:v>
                </c:pt>
                <c:pt idx="3">
                  <c:v>2</c:v>
                </c:pt>
                <c:pt idx="4">
                  <c:v>2</c:v>
                </c:pt>
                <c:pt idx="5">
                  <c:v>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9C62-1B42-A9B1-B76075C44454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Series 2</c:v>
                </c:pt>
              </c:strCache>
            </c:strRef>
          </c:tx>
          <c:dPt>
            <c:idx val="0"/>
            <c:bubble3D val="0"/>
            <c:spPr>
              <a:solidFill>
                <a:schemeClr val="accent1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9-09A6-4142-AA47-569ED0C33760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B-09A6-4142-AA47-569ED0C33760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D-09A6-4142-AA47-569ED0C33760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F-09A6-4142-AA47-569ED0C33760}"/>
              </c:ext>
            </c:extLst>
          </c:dPt>
          <c:dPt>
            <c:idx val="4"/>
            <c:bubble3D val="0"/>
            <c:spPr>
              <a:solidFill>
                <a:schemeClr val="accent5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15-ADCD-8C4C-9B3C-FE9264EF6FB8}"/>
              </c:ext>
            </c:extLst>
          </c:dPt>
          <c:dPt>
            <c:idx val="5"/>
            <c:bubble3D val="0"/>
            <c:spPr>
              <a:solidFill>
                <a:schemeClr val="accent6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17-ADCD-8C4C-9B3C-FE9264EF6FB8}"/>
              </c:ext>
            </c:extLst>
          </c:dPt>
          <c:cat>
            <c:strRef>
              <c:f>Sheet1!$A$2:$A$7</c:f>
              <c:strCache>
                <c:ptCount val="6"/>
                <c:pt idx="0">
                  <c:v>Category 1</c:v>
                </c:pt>
                <c:pt idx="1">
                  <c:v>Category 2</c:v>
                </c:pt>
                <c:pt idx="2">
                  <c:v>Category 3</c:v>
                </c:pt>
                <c:pt idx="3">
                  <c:v>Category 4</c:v>
                </c:pt>
                <c:pt idx="4">
                  <c:v>Category 5</c:v>
                </c:pt>
                <c:pt idx="5">
                  <c:v>Category 6</c:v>
                </c:pt>
              </c:strCache>
            </c:strRef>
          </c:cat>
          <c:val>
            <c:numRef>
              <c:f>Sheet1!$C$2:$C$7</c:f>
              <c:numCache>
                <c:formatCode>General</c:formatCode>
                <c:ptCount val="6"/>
                <c:pt idx="0">
                  <c:v>2.4</c:v>
                </c:pt>
                <c:pt idx="1">
                  <c:v>4.4000000000000004</c:v>
                </c:pt>
                <c:pt idx="2">
                  <c:v>1.8</c:v>
                </c:pt>
                <c:pt idx="3">
                  <c:v>2.8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9C62-1B42-A9B1-B76075C44454}"/>
            </c:ext>
          </c:extLst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Series 3</c:v>
                </c:pt>
              </c:strCache>
            </c:strRef>
          </c:tx>
          <c:dPt>
            <c:idx val="0"/>
            <c:bubble3D val="0"/>
            <c:spPr>
              <a:solidFill>
                <a:schemeClr val="accent1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11-09A6-4142-AA47-569ED0C33760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13-09A6-4142-AA47-569ED0C33760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15-09A6-4142-AA47-569ED0C33760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17-09A6-4142-AA47-569ED0C33760}"/>
              </c:ext>
            </c:extLst>
          </c:dPt>
          <c:dPt>
            <c:idx val="4"/>
            <c:bubble3D val="0"/>
            <c:spPr>
              <a:solidFill>
                <a:schemeClr val="accent5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21-ADCD-8C4C-9B3C-FE9264EF6FB8}"/>
              </c:ext>
            </c:extLst>
          </c:dPt>
          <c:dPt>
            <c:idx val="5"/>
            <c:bubble3D val="0"/>
            <c:spPr>
              <a:solidFill>
                <a:schemeClr val="accent6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23-ADCD-8C4C-9B3C-FE9264EF6FB8}"/>
              </c:ext>
            </c:extLst>
          </c:dPt>
          <c:cat>
            <c:strRef>
              <c:f>Sheet1!$A$2:$A$7</c:f>
              <c:strCache>
                <c:ptCount val="6"/>
                <c:pt idx="0">
                  <c:v>Category 1</c:v>
                </c:pt>
                <c:pt idx="1">
                  <c:v>Category 2</c:v>
                </c:pt>
                <c:pt idx="2">
                  <c:v>Category 3</c:v>
                </c:pt>
                <c:pt idx="3">
                  <c:v>Category 4</c:v>
                </c:pt>
                <c:pt idx="4">
                  <c:v>Category 5</c:v>
                </c:pt>
                <c:pt idx="5">
                  <c:v>Category 6</c:v>
                </c:pt>
              </c:strCache>
            </c:strRef>
          </c:cat>
          <c:val>
            <c:numRef>
              <c:f>Sheet1!$D$2:$D$7</c:f>
              <c:numCache>
                <c:formatCode>General</c:formatCode>
                <c:ptCount val="6"/>
                <c:pt idx="0">
                  <c:v>2</c:v>
                </c:pt>
                <c:pt idx="1">
                  <c:v>2</c:v>
                </c:pt>
                <c:pt idx="2">
                  <c:v>3</c:v>
                </c:pt>
                <c:pt idx="3">
                  <c:v>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9C62-1B42-A9B1-B76075C44454}"/>
            </c:ext>
          </c:extLst>
        </c:ser>
        <c:ser>
          <c:idx val="3"/>
          <c:order val="3"/>
          <c:tx>
            <c:strRef>
              <c:f>Sheet1!$E$1</c:f>
              <c:strCache>
                <c:ptCount val="1"/>
                <c:pt idx="0">
                  <c:v>Series 4</c:v>
                </c:pt>
              </c:strCache>
            </c:strRef>
          </c:tx>
          <c:dPt>
            <c:idx val="0"/>
            <c:bubble3D val="0"/>
            <c:spPr>
              <a:solidFill>
                <a:schemeClr val="accent1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19-09A6-4142-AA47-569ED0C33760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1B-09A6-4142-AA47-569ED0C33760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1D-09A6-4142-AA47-569ED0C33760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1F-09A6-4142-AA47-569ED0C33760}"/>
              </c:ext>
            </c:extLst>
          </c:dPt>
          <c:dPt>
            <c:idx val="4"/>
            <c:bubble3D val="0"/>
            <c:spPr>
              <a:solidFill>
                <a:schemeClr val="accent5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2D-ADCD-8C4C-9B3C-FE9264EF6FB8}"/>
              </c:ext>
            </c:extLst>
          </c:dPt>
          <c:dPt>
            <c:idx val="5"/>
            <c:bubble3D val="0"/>
            <c:spPr>
              <a:solidFill>
                <a:schemeClr val="accent6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2F-ADCD-8C4C-9B3C-FE9264EF6FB8}"/>
              </c:ext>
            </c:extLst>
          </c:dPt>
          <c:cat>
            <c:strRef>
              <c:f>Sheet1!$A$2:$A$7</c:f>
              <c:strCache>
                <c:ptCount val="6"/>
                <c:pt idx="0">
                  <c:v>Category 1</c:v>
                </c:pt>
                <c:pt idx="1">
                  <c:v>Category 2</c:v>
                </c:pt>
                <c:pt idx="2">
                  <c:v>Category 3</c:v>
                </c:pt>
                <c:pt idx="3">
                  <c:v>Category 4</c:v>
                </c:pt>
                <c:pt idx="4">
                  <c:v>Category 5</c:v>
                </c:pt>
                <c:pt idx="5">
                  <c:v>Category 6</c:v>
                </c:pt>
              </c:strCache>
            </c:strRef>
          </c:cat>
          <c:val>
            <c:numRef>
              <c:f>Sheet1!$E$2:$E$7</c:f>
              <c:numCache>
                <c:formatCode>General</c:formatCode>
                <c:ptCount val="6"/>
                <c:pt idx="0">
                  <c:v>2</c:v>
                </c:pt>
                <c:pt idx="1">
                  <c:v>1</c:v>
                </c:pt>
                <c:pt idx="2">
                  <c:v>4</c:v>
                </c:pt>
                <c:pt idx="3">
                  <c:v>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9C62-1B42-A9B1-B76075C44454}"/>
            </c:ext>
          </c:extLst>
        </c:ser>
        <c:ser>
          <c:idx val="4"/>
          <c:order val="4"/>
          <c:tx>
            <c:strRef>
              <c:f>Sheet1!$F$1</c:f>
              <c:strCache>
                <c:ptCount val="1"/>
                <c:pt idx="0">
                  <c:v>Series 5</c:v>
                </c:pt>
              </c:strCache>
            </c:strRef>
          </c:tx>
          <c:dPt>
            <c:idx val="0"/>
            <c:bubble3D val="0"/>
            <c:spPr>
              <a:solidFill>
                <a:schemeClr val="accent1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31-ADCD-8C4C-9B3C-FE9264EF6FB8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33-ADCD-8C4C-9B3C-FE9264EF6FB8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35-ADCD-8C4C-9B3C-FE9264EF6FB8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37-ADCD-8C4C-9B3C-FE9264EF6FB8}"/>
              </c:ext>
            </c:extLst>
          </c:dPt>
          <c:dPt>
            <c:idx val="4"/>
            <c:bubble3D val="0"/>
            <c:spPr>
              <a:solidFill>
                <a:schemeClr val="accent5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39-ADCD-8C4C-9B3C-FE9264EF6FB8}"/>
              </c:ext>
            </c:extLst>
          </c:dPt>
          <c:dPt>
            <c:idx val="5"/>
            <c:bubble3D val="0"/>
            <c:spPr>
              <a:solidFill>
                <a:schemeClr val="accent6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3B-ADCD-8C4C-9B3C-FE9264EF6FB8}"/>
              </c:ext>
            </c:extLst>
          </c:dPt>
          <c:cat>
            <c:strRef>
              <c:f>Sheet1!$A$2:$A$7</c:f>
              <c:strCache>
                <c:ptCount val="6"/>
                <c:pt idx="0">
                  <c:v>Category 1</c:v>
                </c:pt>
                <c:pt idx="1">
                  <c:v>Category 2</c:v>
                </c:pt>
                <c:pt idx="2">
                  <c:v>Category 3</c:v>
                </c:pt>
                <c:pt idx="3">
                  <c:v>Category 4</c:v>
                </c:pt>
                <c:pt idx="4">
                  <c:v>Category 5</c:v>
                </c:pt>
                <c:pt idx="5">
                  <c:v>Category 6</c:v>
                </c:pt>
              </c:strCache>
            </c:strRef>
          </c:cat>
          <c:val>
            <c:numRef>
              <c:f>Sheet1!$F$2:$F$7</c:f>
              <c:numCache>
                <c:formatCode>General</c:formatCode>
                <c:ptCount val="6"/>
              </c:numCache>
            </c:numRef>
          </c:val>
          <c:extLst>
            <c:ext xmlns:c16="http://schemas.microsoft.com/office/drawing/2014/chart" uri="{C3380CC4-5D6E-409C-BE32-E72D297353CC}">
              <c16:uniqueId val="{00000020-96AF-3A45-96A3-BB1FBA481CA2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en-CZ"/>
        </a:p>
      </c:txPr>
    </c:legend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en-CZ"/>
    </a:p>
  </c:txPr>
  <c:externalData r:id="rId4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cs-CZ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24015118714380654"/>
          <c:y val="0.17003703082518273"/>
          <c:w val="0.41974472995010553"/>
          <c:h val="0.66052295689066265"/>
        </c:manualLayout>
      </c:layout>
      <c:pieChart>
        <c:varyColors val="1"/>
        <c:ser>
          <c:idx val="0"/>
          <c:order val="0"/>
          <c:spPr>
            <a:ln w="1270">
              <a:solidFill>
                <a:schemeClr val="tx1"/>
              </a:solidFill>
            </a:ln>
          </c:spPr>
          <c:dPt>
            <c:idx val="0"/>
            <c:bubble3D val="0"/>
            <c:spPr>
              <a:solidFill>
                <a:srgbClr val="D64700"/>
              </a:solidFill>
              <a:ln w="1270">
                <a:solidFill>
                  <a:schemeClr val="tx1"/>
                </a:solidFill>
              </a:ln>
              <a:effectLst>
                <a:outerShdw blurRad="635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1-F28C-4FB7-85AC-2ADC278A266B}"/>
              </c:ext>
            </c:extLst>
          </c:dPt>
          <c:dPt>
            <c:idx val="1"/>
            <c:bubble3D val="0"/>
            <c:spPr>
              <a:solidFill>
                <a:srgbClr val="2AA39A"/>
              </a:solidFill>
              <a:ln w="1270">
                <a:solidFill>
                  <a:schemeClr val="tx1"/>
                </a:solidFill>
              </a:ln>
              <a:effectLst>
                <a:outerShdw blurRad="635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3-F28C-4FB7-85AC-2ADC278A266B}"/>
              </c:ext>
            </c:extLst>
          </c:dPt>
          <c:dPt>
            <c:idx val="2"/>
            <c:bubble3D val="0"/>
            <c:spPr>
              <a:solidFill>
                <a:srgbClr val="923100"/>
              </a:solidFill>
              <a:ln w="1270">
                <a:solidFill>
                  <a:schemeClr val="tx1"/>
                </a:solidFill>
              </a:ln>
              <a:effectLst>
                <a:outerShdw blurRad="635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5-F28C-4FB7-85AC-2ADC278A266B}"/>
              </c:ext>
            </c:extLst>
          </c:dPt>
          <c:dPt>
            <c:idx val="3"/>
            <c:bubble3D val="0"/>
            <c:spPr>
              <a:solidFill>
                <a:srgbClr val="3DA5C1"/>
              </a:solidFill>
              <a:ln w="1270">
                <a:solidFill>
                  <a:schemeClr val="tx1"/>
                </a:solidFill>
              </a:ln>
              <a:effectLst>
                <a:outerShdw blurRad="635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7-F28C-4FB7-85AC-2ADC278A266B}"/>
              </c:ext>
            </c:extLst>
          </c:dPt>
          <c:dPt>
            <c:idx val="4"/>
            <c:bubble3D val="0"/>
            <c:spPr>
              <a:solidFill>
                <a:srgbClr val="16429A"/>
              </a:solidFill>
              <a:ln w="1270">
                <a:solidFill>
                  <a:schemeClr val="tx1"/>
                </a:solidFill>
              </a:ln>
              <a:effectLst>
                <a:outerShdw blurRad="635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9-F28C-4FB7-85AC-2ADC278A266B}"/>
              </c:ext>
            </c:extLst>
          </c:dPt>
          <c:dPt>
            <c:idx val="5"/>
            <c:bubble3D val="0"/>
            <c:spPr>
              <a:solidFill>
                <a:srgbClr val="FF5200"/>
              </a:solidFill>
              <a:ln w="1270">
                <a:solidFill>
                  <a:schemeClr val="tx1"/>
                </a:solidFill>
              </a:ln>
              <a:effectLst>
                <a:outerShdw blurRad="635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B-F28C-4FB7-85AC-2ADC278A266B}"/>
              </c:ext>
            </c:extLst>
          </c:dPt>
          <c:dPt>
            <c:idx val="6"/>
            <c:bubble3D val="0"/>
            <c:spPr>
              <a:solidFill>
                <a:srgbClr val="002B59"/>
              </a:solidFill>
              <a:ln w="1270">
                <a:solidFill>
                  <a:schemeClr val="tx1"/>
                </a:solidFill>
              </a:ln>
              <a:effectLst>
                <a:outerShdw blurRad="635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D-F28C-4FB7-85AC-2ADC278A266B}"/>
              </c:ext>
            </c:extLst>
          </c:dPt>
          <c:dPt>
            <c:idx val="7"/>
            <c:bubble3D val="0"/>
            <c:spPr>
              <a:solidFill>
                <a:schemeClr val="accent6"/>
              </a:solidFill>
              <a:ln w="1270">
                <a:solidFill>
                  <a:schemeClr val="tx1"/>
                </a:solidFill>
              </a:ln>
              <a:effectLst>
                <a:outerShdw blurRad="635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F-F28C-4FB7-85AC-2ADC278A266B}"/>
              </c:ext>
            </c:extLst>
          </c:dPt>
          <c:dPt>
            <c:idx val="8"/>
            <c:bubble3D val="0"/>
            <c:spPr>
              <a:solidFill>
                <a:srgbClr val="5C1F00"/>
              </a:solidFill>
              <a:ln w="1270">
                <a:solidFill>
                  <a:schemeClr val="tx1"/>
                </a:solidFill>
              </a:ln>
              <a:effectLst>
                <a:outerShdw blurRad="635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11-F28C-4FB7-85AC-2ADC278A266B}"/>
              </c:ext>
            </c:extLst>
          </c:dPt>
          <c:dPt>
            <c:idx val="9"/>
            <c:bubble3D val="0"/>
            <c:spPr>
              <a:solidFill>
                <a:srgbClr val="1D58CD"/>
              </a:solidFill>
              <a:ln w="1270">
                <a:solidFill>
                  <a:schemeClr val="tx1"/>
                </a:solidFill>
              </a:ln>
              <a:effectLst>
                <a:outerShdw blurRad="635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13-F28C-4FB7-85AC-2ADC278A266B}"/>
              </c:ext>
            </c:extLst>
          </c:dPt>
          <c:dPt>
            <c:idx val="10"/>
            <c:bubble3D val="0"/>
            <c:spPr>
              <a:solidFill>
                <a:srgbClr val="19616D"/>
              </a:solidFill>
              <a:ln w="1270">
                <a:solidFill>
                  <a:schemeClr val="tx1"/>
                </a:solidFill>
              </a:ln>
              <a:effectLst>
                <a:outerShdw blurRad="635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15-F28C-4FB7-85AC-2ADC278A266B}"/>
              </c:ext>
            </c:extLst>
          </c:dPt>
          <c:dLbls>
            <c:dLbl>
              <c:idx val="0"/>
              <c:layout>
                <c:manualLayout>
                  <c:x val="1.7980362466723399E-2"/>
                  <c:y val="6.7503374555144907E-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overflow" horzOverflow="overflow" vert="horz" wrap="square" anchor="ctr" anchorCtr="1">
                  <a:noAutofit/>
                </a:bodyPr>
                <a:lstStyle/>
                <a:p>
                  <a:pPr>
                    <a:defRPr sz="1100" b="0" i="0" u="none" strike="noStrike" kern="1200" spc="0" baseline="0">
                      <a:ln>
                        <a:noFill/>
                      </a:ln>
                      <a:solidFill>
                        <a:srgbClr val="D64700"/>
                      </a:solidFill>
                      <a:latin typeface="Verdana" panose="020B0604030504040204" pitchFamily="34" charset="0"/>
                      <a:ea typeface="Verdana" panose="020B0604030504040204" pitchFamily="34" charset="0"/>
                      <a:cs typeface="+mn-cs"/>
                    </a:defRPr>
                  </a:pPr>
                  <a:endParaRPr lang="cs-CZ"/>
                </a:p>
              </c:txPr>
              <c:dLblPos val="bestFit"/>
              <c:showLegendKey val="0"/>
              <c:showVal val="1"/>
              <c:showCatName val="1"/>
              <c:showSerName val="0"/>
              <c:showPercent val="1"/>
              <c:showBubbleSize val="0"/>
              <c:separator>
</c:separator>
              <c:extLst>
                <c:ext xmlns:c15="http://schemas.microsoft.com/office/drawing/2012/chart" uri="{CE6537A1-D6FC-4f65-9D91-7224C49458BB}">
                  <c15:layout>
                    <c:manualLayout>
                      <c:w val="0.10795230279718872"/>
                      <c:h val="0.11113639172345609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1-F28C-4FB7-85AC-2ADC278A266B}"/>
                </c:ext>
              </c:extLst>
            </c:dLbl>
            <c:dLbl>
              <c:idx val="1"/>
              <c:layout>
                <c:manualLayout>
                  <c:x val="-4.5267346496969223E-2"/>
                  <c:y val="5.3435392464954304E-3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overflow" horzOverflow="overflow" vert="horz" wrap="square" anchor="ctr" anchorCtr="1">
                  <a:noAutofit/>
                </a:bodyPr>
                <a:lstStyle/>
                <a:p>
                  <a:pPr>
                    <a:defRPr sz="1100" b="0" i="0" u="none" strike="noStrike" kern="1200" spc="0" baseline="0">
                      <a:ln>
                        <a:noFill/>
                      </a:ln>
                      <a:solidFill>
                        <a:srgbClr val="2AA39A"/>
                      </a:solidFill>
                      <a:latin typeface="Verdana" panose="020B0604030504040204" pitchFamily="34" charset="0"/>
                      <a:ea typeface="Verdana" panose="020B0604030504040204" pitchFamily="34" charset="0"/>
                      <a:cs typeface="+mn-cs"/>
                    </a:defRPr>
                  </a:pPr>
                  <a:endParaRPr lang="cs-CZ"/>
                </a:p>
              </c:txPr>
              <c:dLblPos val="bestFit"/>
              <c:showLegendKey val="0"/>
              <c:showVal val="1"/>
              <c:showCatName val="1"/>
              <c:showSerName val="0"/>
              <c:showPercent val="1"/>
              <c:showBubbleSize val="0"/>
              <c:separator>
</c:separator>
              <c:extLst>
                <c:ext xmlns:c15="http://schemas.microsoft.com/office/drawing/2012/chart" uri="{CE6537A1-D6FC-4f65-9D91-7224C49458BB}">
                  <c15:layout>
                    <c:manualLayout>
                      <c:w val="0.23109229313087779"/>
                      <c:h val="0.11430828713675363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3-F28C-4FB7-85AC-2ADC278A266B}"/>
                </c:ext>
              </c:extLst>
            </c:dLbl>
            <c:dLbl>
              <c:idx val="2"/>
              <c:layout>
                <c:manualLayout>
                  <c:x val="-5.7182522101617096E-2"/>
                  <c:y val="0.1092036386427033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overflow" horzOverflow="overflow" vert="horz" wrap="square" anchor="ctr" anchorCtr="1">
                  <a:noAutofit/>
                </a:bodyPr>
                <a:lstStyle/>
                <a:p>
                  <a:pPr>
                    <a:defRPr sz="1100" b="0" i="0" u="none" strike="noStrike" kern="1200" spc="0" baseline="0">
                      <a:ln>
                        <a:noFill/>
                      </a:ln>
                      <a:solidFill>
                        <a:srgbClr val="923100"/>
                      </a:solidFill>
                      <a:latin typeface="Verdana" panose="020B0604030504040204" pitchFamily="34" charset="0"/>
                      <a:ea typeface="Verdana" panose="020B0604030504040204" pitchFamily="34" charset="0"/>
                      <a:cs typeface="+mn-cs"/>
                    </a:defRPr>
                  </a:pPr>
                  <a:endParaRPr lang="cs-CZ"/>
                </a:p>
              </c:txPr>
              <c:dLblPos val="bestFit"/>
              <c:showLegendKey val="0"/>
              <c:showVal val="1"/>
              <c:showCatName val="1"/>
              <c:showSerName val="0"/>
              <c:showPercent val="1"/>
              <c:showBubbleSize val="0"/>
              <c:separator>
</c:separator>
              <c:extLst>
                <c:ext xmlns:c15="http://schemas.microsoft.com/office/drawing/2012/chart" uri="{CE6537A1-D6FC-4f65-9D91-7224C49458BB}">
                  <c15:layout>
                    <c:manualLayout>
                      <c:w val="0.15218310107336327"/>
                      <c:h val="0.11552381624942622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5-F28C-4FB7-85AC-2ADC278A266B}"/>
                </c:ext>
              </c:extLst>
            </c:dLbl>
            <c:dLbl>
              <c:idx val="3"/>
              <c:layout>
                <c:manualLayout>
                  <c:x val="-2.7192226171536743E-2"/>
                  <c:y val="1.9618723738568503E-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overflow" horzOverflow="overflow" vert="horz" wrap="square" anchor="ctr" anchorCtr="1">
                  <a:noAutofit/>
                </a:bodyPr>
                <a:lstStyle/>
                <a:p>
                  <a:pPr>
                    <a:defRPr sz="1100" b="0" i="0" u="none" strike="noStrike" kern="1200" spc="0" baseline="0">
                      <a:ln>
                        <a:noFill/>
                      </a:ln>
                      <a:solidFill>
                        <a:srgbClr val="3DA5C1"/>
                      </a:solidFill>
                      <a:latin typeface="Verdana" panose="020B0604030504040204" pitchFamily="34" charset="0"/>
                      <a:ea typeface="Verdana" panose="020B0604030504040204" pitchFamily="34" charset="0"/>
                      <a:cs typeface="+mn-cs"/>
                    </a:defRPr>
                  </a:pPr>
                  <a:endParaRPr lang="cs-CZ"/>
                </a:p>
              </c:txPr>
              <c:dLblPos val="bestFit"/>
              <c:showLegendKey val="0"/>
              <c:showVal val="1"/>
              <c:showCatName val="1"/>
              <c:showSerName val="0"/>
              <c:showPercent val="1"/>
              <c:showBubbleSize val="0"/>
              <c:separator>
</c:separator>
              <c:extLst>
                <c:ext xmlns:c15="http://schemas.microsoft.com/office/drawing/2012/chart" uri="{CE6537A1-D6FC-4f65-9D91-7224C49458BB}">
                  <c15:layout>
                    <c:manualLayout>
                      <c:w val="0.22777579193265801"/>
                      <c:h val="0.11218199392676811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7-F28C-4FB7-85AC-2ADC278A266B}"/>
                </c:ext>
              </c:extLst>
            </c:dLbl>
            <c:dLbl>
              <c:idx val="4"/>
              <c:layout>
                <c:manualLayout>
                  <c:x val="-4.5731845459854606E-2"/>
                  <c:y val="1.1486838388474958E-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overflow" horzOverflow="overflow" vert="horz" wrap="square" anchor="ctr" anchorCtr="1">
                  <a:noAutofit/>
                </a:bodyPr>
                <a:lstStyle/>
                <a:p>
                  <a:pPr>
                    <a:defRPr sz="1100" b="0" i="0" u="none" strike="noStrike" kern="1200" spc="0" baseline="0">
                      <a:ln>
                        <a:noFill/>
                      </a:ln>
                      <a:solidFill>
                        <a:srgbClr val="16429A"/>
                      </a:solidFill>
                      <a:latin typeface="Verdana" panose="020B0604030504040204" pitchFamily="34" charset="0"/>
                      <a:ea typeface="Verdana" panose="020B0604030504040204" pitchFamily="34" charset="0"/>
                      <a:cs typeface="+mn-cs"/>
                    </a:defRPr>
                  </a:pPr>
                  <a:endParaRPr lang="cs-CZ"/>
                </a:p>
              </c:txPr>
              <c:dLblPos val="bestFit"/>
              <c:showLegendKey val="0"/>
              <c:showVal val="1"/>
              <c:showCatName val="1"/>
              <c:showSerName val="0"/>
              <c:showPercent val="1"/>
              <c:showBubbleSize val="0"/>
              <c:separator>
</c:separator>
              <c:extLst>
                <c:ext xmlns:c15="http://schemas.microsoft.com/office/drawing/2012/chart" uri="{CE6537A1-D6FC-4f65-9D91-7224C49458BB}">
                  <c15:layout>
                    <c:manualLayout>
                      <c:w val="0.11183531526270214"/>
                      <c:h val="0.11243026376187282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9-F28C-4FB7-85AC-2ADC278A266B}"/>
                </c:ext>
              </c:extLst>
            </c:dLbl>
            <c:dLbl>
              <c:idx val="5"/>
              <c:layout>
                <c:manualLayout>
                  <c:x val="-0.17321236180196145"/>
                  <c:y val="-8.3992443769640903E-3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overflow" horzOverflow="overflow" vert="horz" wrap="square" anchor="ctr" anchorCtr="1">
                  <a:noAutofit/>
                </a:bodyPr>
                <a:lstStyle/>
                <a:p>
                  <a:pPr>
                    <a:defRPr sz="1100" b="0" i="0" u="none" strike="noStrike" kern="1200" spc="0" baseline="0">
                      <a:ln>
                        <a:noFill/>
                      </a:ln>
                      <a:solidFill>
                        <a:srgbClr val="FF5200"/>
                      </a:solidFill>
                      <a:latin typeface="Verdana" panose="020B0604030504040204" pitchFamily="34" charset="0"/>
                      <a:ea typeface="Verdana" panose="020B0604030504040204" pitchFamily="34" charset="0"/>
                      <a:cs typeface="+mn-cs"/>
                    </a:defRPr>
                  </a:pPr>
                  <a:endParaRPr lang="cs-CZ"/>
                </a:p>
              </c:txPr>
              <c:dLblPos val="bestFit"/>
              <c:showLegendKey val="0"/>
              <c:showVal val="1"/>
              <c:showCatName val="1"/>
              <c:showSerName val="0"/>
              <c:showPercent val="1"/>
              <c:showBubbleSize val="0"/>
              <c:separator>
</c:separator>
              <c:extLst>
                <c:ext xmlns:c15="http://schemas.microsoft.com/office/drawing/2012/chart" uri="{CE6537A1-D6FC-4f65-9D91-7224C49458BB}">
                  <c15:layout>
                    <c:manualLayout>
                      <c:w val="0.35232306119983087"/>
                      <c:h val="0.118259639490131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B-F28C-4FB7-85AC-2ADC278A266B}"/>
                </c:ext>
              </c:extLst>
            </c:dLbl>
            <c:dLbl>
              <c:idx val="6"/>
              <c:layout>
                <c:manualLayout>
                  <c:x val="6.8445158789294566E-2"/>
                  <c:y val="-1.0638858973906288E-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overflow" horzOverflow="overflow" vert="horz" wrap="square" anchor="ctr" anchorCtr="1">
                  <a:noAutofit/>
                </a:bodyPr>
                <a:lstStyle/>
                <a:p>
                  <a:pPr>
                    <a:defRPr sz="1100" b="0" i="0" u="none" strike="noStrike" kern="1200" spc="0" baseline="0">
                      <a:ln>
                        <a:noFill/>
                      </a:ln>
                      <a:solidFill>
                        <a:srgbClr val="002B59"/>
                      </a:solidFill>
                      <a:latin typeface="Verdana" panose="020B0604030504040204" pitchFamily="34" charset="0"/>
                      <a:ea typeface="Verdana" panose="020B0604030504040204" pitchFamily="34" charset="0"/>
                      <a:cs typeface="+mn-cs"/>
                    </a:defRPr>
                  </a:pPr>
                  <a:endParaRPr lang="cs-CZ"/>
                </a:p>
              </c:txPr>
              <c:dLblPos val="bestFit"/>
              <c:showLegendKey val="0"/>
              <c:showVal val="1"/>
              <c:showCatName val="1"/>
              <c:showSerName val="0"/>
              <c:showPercent val="1"/>
              <c:showBubbleSize val="0"/>
              <c:separator>
</c:separator>
              <c:extLst>
                <c:ext xmlns:c15="http://schemas.microsoft.com/office/drawing/2012/chart" uri="{CE6537A1-D6FC-4f65-9D91-7224C49458BB}">
                  <c15:layout>
                    <c:manualLayout>
                      <c:w val="0.30515637271683749"/>
                      <c:h val="0.11250066205289359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D-F28C-4FB7-85AC-2ADC278A266B}"/>
                </c:ext>
              </c:extLst>
            </c:dLbl>
            <c:dLbl>
              <c:idx val="7"/>
              <c:layout>
                <c:manualLayout>
                  <c:x val="3.3414221559900918E-2"/>
                  <c:y val="-5.4937921507008936E-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overflow" horzOverflow="overflow" vert="horz" wrap="square" anchor="ctr" anchorCtr="1">
                  <a:noAutofit/>
                </a:bodyPr>
                <a:lstStyle/>
                <a:p>
                  <a:pPr>
                    <a:defRPr sz="1100" b="0" i="0" u="none" strike="noStrike" kern="1200" spc="0" baseline="0">
                      <a:ln>
                        <a:noFill/>
                      </a:ln>
                      <a:solidFill>
                        <a:schemeClr val="accent6"/>
                      </a:solidFill>
                      <a:latin typeface="Verdana" panose="020B0604030504040204" pitchFamily="34" charset="0"/>
                      <a:ea typeface="Verdana" panose="020B0604030504040204" pitchFamily="34" charset="0"/>
                      <a:cs typeface="+mn-cs"/>
                    </a:defRPr>
                  </a:pPr>
                  <a:endParaRPr lang="cs-CZ"/>
                </a:p>
              </c:txPr>
              <c:dLblPos val="bestFit"/>
              <c:showLegendKey val="0"/>
              <c:showVal val="1"/>
              <c:showCatName val="1"/>
              <c:showSerName val="0"/>
              <c:showPercent val="1"/>
              <c:showBubbleSize val="0"/>
              <c:separator>
</c:separator>
              <c:extLst>
                <c:ext xmlns:c15="http://schemas.microsoft.com/office/drawing/2012/chart" uri="{CE6537A1-D6FC-4f65-9D91-7224C49458BB}">
                  <c15:layout>
                    <c:manualLayout>
                      <c:w val="0.32677769498761505"/>
                      <c:h val="0.10980036898414602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F-F28C-4FB7-85AC-2ADC278A266B}"/>
                </c:ext>
              </c:extLst>
            </c:dLbl>
            <c:dLbl>
              <c:idx val="8"/>
              <c:layout>
                <c:manualLayout>
                  <c:x val="5.7912341160359954E-2"/>
                  <c:y val="-4.8046612937396281E-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overflow" horzOverflow="overflow" vert="horz" wrap="square" anchor="ctr" anchorCtr="1">
                  <a:noAutofit/>
                </a:bodyPr>
                <a:lstStyle/>
                <a:p>
                  <a:pPr>
                    <a:defRPr sz="1100" b="0" i="0" u="none" strike="noStrike" kern="1200" spc="0" baseline="0">
                      <a:ln>
                        <a:noFill/>
                      </a:ln>
                      <a:solidFill>
                        <a:srgbClr val="5C1F00"/>
                      </a:solidFill>
                      <a:latin typeface="Verdana" panose="020B0604030504040204" pitchFamily="34" charset="0"/>
                      <a:ea typeface="Verdana" panose="020B0604030504040204" pitchFamily="34" charset="0"/>
                      <a:cs typeface="+mn-cs"/>
                    </a:defRPr>
                  </a:pPr>
                  <a:endParaRPr lang="cs-CZ"/>
                </a:p>
              </c:txPr>
              <c:dLblPos val="bestFit"/>
              <c:showLegendKey val="0"/>
              <c:showVal val="1"/>
              <c:showCatName val="1"/>
              <c:showSerName val="0"/>
              <c:showPercent val="1"/>
              <c:showBubbleSize val="0"/>
              <c:separator>
</c:separator>
              <c:extLst>
                <c:ext xmlns:c15="http://schemas.microsoft.com/office/drawing/2012/chart" uri="{CE6537A1-D6FC-4f65-9D91-7224C49458BB}">
                  <c15:layout>
                    <c:manualLayout>
                      <c:w val="0.21741257526632699"/>
                      <c:h val="0.11009454115320785"/>
                    </c:manualLayout>
                  </c15:layout>
                </c:ext>
                <c:ext xmlns:c16="http://schemas.microsoft.com/office/drawing/2014/chart" uri="{C3380CC4-5D6E-409C-BE32-E72D297353CC}">
                  <c16:uniqueId val="{00000011-F28C-4FB7-85AC-2ADC278A266B}"/>
                </c:ext>
              </c:extLst>
            </c:dLbl>
            <c:dLbl>
              <c:idx val="9"/>
              <c:layout>
                <c:manualLayout>
                  <c:x val="5.7200679893435566E-2"/>
                  <c:y val="6.1062484149022801E-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overflow" horzOverflow="overflow" vert="horz" wrap="square" anchor="ctr" anchorCtr="1">
                  <a:noAutofit/>
                </a:bodyPr>
                <a:lstStyle/>
                <a:p>
                  <a:pPr>
                    <a:defRPr sz="1100" b="0" i="0" u="none" strike="noStrike" kern="1200" spc="0" baseline="0">
                      <a:ln>
                        <a:noFill/>
                      </a:ln>
                      <a:solidFill>
                        <a:srgbClr val="1D58CD"/>
                      </a:solidFill>
                      <a:latin typeface="Verdana" panose="020B0604030504040204" pitchFamily="34" charset="0"/>
                      <a:ea typeface="Verdana" panose="020B0604030504040204" pitchFamily="34" charset="0"/>
                      <a:cs typeface="+mn-cs"/>
                    </a:defRPr>
                  </a:pPr>
                  <a:endParaRPr lang="cs-CZ"/>
                </a:p>
              </c:txPr>
              <c:dLblPos val="bestFit"/>
              <c:showLegendKey val="0"/>
              <c:showVal val="1"/>
              <c:showCatName val="1"/>
              <c:showSerName val="0"/>
              <c:showPercent val="1"/>
              <c:showBubbleSize val="0"/>
              <c:separator>
</c:separator>
              <c:extLst>
                <c:ext xmlns:c15="http://schemas.microsoft.com/office/drawing/2012/chart" uri="{CE6537A1-D6FC-4f65-9D91-7224C49458BB}">
                  <c15:layout>
                    <c:manualLayout>
                      <c:w val="0.15996599170308315"/>
                      <c:h val="0.11209548568200274"/>
                    </c:manualLayout>
                  </c15:layout>
                </c:ext>
                <c:ext xmlns:c16="http://schemas.microsoft.com/office/drawing/2014/chart" uri="{C3380CC4-5D6E-409C-BE32-E72D297353CC}">
                  <c16:uniqueId val="{00000013-F28C-4FB7-85AC-2ADC278A266B}"/>
                </c:ext>
              </c:extLst>
            </c:dLbl>
            <c:dLbl>
              <c:idx val="10"/>
              <c:layout>
                <c:manualLayout>
                  <c:x val="4.4366805092458071E-2"/>
                  <c:y val="0.11583817548944356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overflow" horzOverflow="overflow" vert="horz" wrap="square" anchor="ctr" anchorCtr="1">
                  <a:noAutofit/>
                </a:bodyPr>
                <a:lstStyle/>
                <a:p>
                  <a:pPr>
                    <a:defRPr sz="1100" b="0" i="0" u="none" strike="noStrike" kern="1200" spc="0" baseline="0">
                      <a:ln>
                        <a:noFill/>
                      </a:ln>
                      <a:solidFill>
                        <a:srgbClr val="19616D"/>
                      </a:solidFill>
                      <a:latin typeface="Verdana" panose="020B0604030504040204" pitchFamily="34" charset="0"/>
                      <a:ea typeface="Verdana" panose="020B0604030504040204" pitchFamily="34" charset="0"/>
                      <a:cs typeface="+mn-cs"/>
                    </a:defRPr>
                  </a:pPr>
                  <a:endParaRPr lang="cs-CZ"/>
                </a:p>
              </c:txPr>
              <c:dLblPos val="bestFit"/>
              <c:showLegendKey val="0"/>
              <c:showVal val="1"/>
              <c:showCatName val="1"/>
              <c:showSerName val="0"/>
              <c:showPercent val="1"/>
              <c:showBubbleSize val="0"/>
              <c:separator>
</c:separator>
              <c:extLst>
                <c:ext xmlns:c15="http://schemas.microsoft.com/office/drawing/2012/chart" uri="{CE6537A1-D6FC-4f65-9D91-7224C49458BB}">
                  <c15:layout>
                    <c:manualLayout>
                      <c:w val="0.21266311899631468"/>
                      <c:h val="0.11074931146499065"/>
                    </c:manualLayout>
                  </c15:layout>
                </c:ext>
                <c:ext xmlns:c16="http://schemas.microsoft.com/office/drawing/2014/chart" uri="{C3380CC4-5D6E-409C-BE32-E72D297353CC}">
                  <c16:uniqueId val="{00000015-F28C-4FB7-85AC-2ADC278A266B}"/>
                </c:ext>
              </c:extLst>
            </c:dLbl>
            <c:spPr>
              <a:ln>
                <a:noFill/>
              </a:ln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00" b="0" i="0" u="none" strike="noStrike" kern="1200" spc="0" baseline="0">
                    <a:ln>
                      <a:noFill/>
                    </a:ln>
                    <a:solidFill>
                      <a:schemeClr val="accent1"/>
                    </a:solidFill>
                    <a:latin typeface="Verdana" panose="020B0604030504040204" pitchFamily="34" charset="0"/>
                    <a:ea typeface="Verdana" panose="020B0604030504040204" pitchFamily="34" charset="0"/>
                    <a:cs typeface="+mn-cs"/>
                  </a:defRPr>
                </a:pPr>
                <a:endParaRPr lang="cs-CZ"/>
              </a:p>
            </c:txPr>
            <c:dLblPos val="outEnd"/>
            <c:showLegendKey val="0"/>
            <c:showVal val="1"/>
            <c:showCatName val="1"/>
            <c:showSerName val="0"/>
            <c:showPercent val="1"/>
            <c:showBubbleSize val="0"/>
            <c:separator>
</c:separator>
            <c:showLeaderLines val="1"/>
            <c:leaderLines>
              <c:spPr>
                <a:ln w="9525" cap="flat" cmpd="sng" algn="ctr">
                  <a:solidFill>
                    <a:schemeClr val="tx1"/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'[graf_incidenty (1).xlsx]List2'!$F$4:$F$14</c:f>
              <c:strCache>
                <c:ptCount val="11"/>
                <c:pt idx="0">
                  <c:v>Bez TRIPu</c:v>
                </c:pt>
                <c:pt idx="1">
                  <c:v>Chyba na mobilní části</c:v>
                </c:pt>
                <c:pt idx="2">
                  <c:v>Chyba obsluhy</c:v>
                </c:pt>
                <c:pt idx="3">
                  <c:v>Chyba na traťové části</c:v>
                </c:pt>
                <c:pt idx="4">
                  <c:v>Nezjištěno</c:v>
                </c:pt>
                <c:pt idx="5">
                  <c:v>Rozpad spojení (nezjištěná příčina)</c:v>
                </c:pt>
                <c:pt idx="6">
                  <c:v>Rozpad spojení (rádiová část)</c:v>
                </c:pt>
                <c:pt idx="7">
                  <c:v>Rozpad spojení (přenosová část)</c:v>
                </c:pt>
                <c:pt idx="8">
                  <c:v>Správná funkce ETCS</c:v>
                </c:pt>
                <c:pt idx="9">
                  <c:v>Vlastnost ETCS</c:v>
                </c:pt>
                <c:pt idx="10">
                  <c:v>Vliv konvenčního ZZ</c:v>
                </c:pt>
              </c:strCache>
            </c:strRef>
          </c:cat>
          <c:val>
            <c:numRef>
              <c:f>'[graf_incidenty (1).xlsx]List2'!$G$4:$G$14</c:f>
              <c:numCache>
                <c:formatCode>General</c:formatCode>
                <c:ptCount val="11"/>
                <c:pt idx="0">
                  <c:v>547</c:v>
                </c:pt>
                <c:pt idx="1">
                  <c:v>3023</c:v>
                </c:pt>
                <c:pt idx="2">
                  <c:v>519</c:v>
                </c:pt>
                <c:pt idx="3">
                  <c:v>381</c:v>
                </c:pt>
                <c:pt idx="4">
                  <c:v>784</c:v>
                </c:pt>
                <c:pt idx="5">
                  <c:v>1854</c:v>
                </c:pt>
                <c:pt idx="6">
                  <c:v>562</c:v>
                </c:pt>
                <c:pt idx="7">
                  <c:v>958</c:v>
                </c:pt>
                <c:pt idx="8">
                  <c:v>15</c:v>
                </c:pt>
                <c:pt idx="9">
                  <c:v>249</c:v>
                </c:pt>
                <c:pt idx="10">
                  <c:v>681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16-F28C-4FB7-85AC-2ADC278A266B}"/>
            </c:ext>
          </c:extLst>
        </c:ser>
        <c:dLbls>
          <c:dLblPos val="outEnd"/>
          <c:showLegendKey val="0"/>
          <c:showVal val="0"/>
          <c:showCatName val="1"/>
          <c:showSerName val="0"/>
          <c:showPercent val="0"/>
          <c:showBubbleSize val="0"/>
          <c:showLeaderLines val="1"/>
        </c:dLbls>
        <c:firstSliceAng val="124"/>
      </c:pieChart>
      <c:spPr>
        <a:noFill/>
        <a:ln>
          <a:noFill/>
        </a:ln>
        <a:effectLst/>
      </c:spPr>
    </c:plotArea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solidFill>
      <a:schemeClr val="bg1"/>
    </a:solidFill>
    <a:ln w="9525" cap="flat" cmpd="sng" algn="ctr">
      <a:noFill/>
      <a:round/>
    </a:ln>
    <a:effectLst/>
  </c:spPr>
  <c:txPr>
    <a:bodyPr/>
    <a:lstStyle/>
    <a:p>
      <a:pPr>
        <a:defRPr>
          <a:ln>
            <a:noFill/>
          </a:ln>
        </a:defRPr>
      </a:pPr>
      <a:endParaRPr lang="cs-CZ"/>
    </a:p>
  </c:txPr>
  <c:externalData r:id="rId3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cs-CZ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26008118109046968"/>
          <c:y val="0.16849704350895772"/>
          <c:w val="0.40696954440797195"/>
          <c:h val="0.66579521721186974"/>
        </c:manualLayout>
      </c:layout>
      <c:pieChart>
        <c:varyColors val="1"/>
        <c:ser>
          <c:idx val="0"/>
          <c:order val="0"/>
          <c:spPr>
            <a:ln w="12700">
              <a:solidFill>
                <a:schemeClr val="tx1"/>
              </a:solidFill>
            </a:ln>
          </c:spPr>
          <c:dPt>
            <c:idx val="0"/>
            <c:bubble3D val="0"/>
            <c:spPr>
              <a:solidFill>
                <a:srgbClr val="D64700"/>
              </a:solidFill>
              <a:ln w="12700">
                <a:solidFill>
                  <a:schemeClr val="tx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FF35-48F1-AE16-D1244C663692}"/>
              </c:ext>
            </c:extLst>
          </c:dPt>
          <c:dPt>
            <c:idx val="1"/>
            <c:bubble3D val="0"/>
            <c:spPr>
              <a:solidFill>
                <a:schemeClr val="accent3"/>
              </a:solidFill>
              <a:ln w="12700">
                <a:solidFill>
                  <a:schemeClr val="tx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FF35-48F1-AE16-D1244C663692}"/>
              </c:ext>
            </c:extLst>
          </c:dPt>
          <c:dPt>
            <c:idx val="2"/>
            <c:bubble3D val="0"/>
            <c:spPr>
              <a:solidFill>
                <a:schemeClr val="accent6">
                  <a:lumMod val="50000"/>
                </a:schemeClr>
              </a:solidFill>
              <a:ln w="12700">
                <a:solidFill>
                  <a:schemeClr val="tx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FF35-48F1-AE16-D1244C663692}"/>
              </c:ext>
            </c:extLst>
          </c:dPt>
          <c:dPt>
            <c:idx val="3"/>
            <c:bubble3D val="0"/>
            <c:spPr>
              <a:solidFill>
                <a:srgbClr val="3DA5C1"/>
              </a:solidFill>
              <a:ln w="12700">
                <a:solidFill>
                  <a:schemeClr val="tx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7-FF35-48F1-AE16-D1244C663692}"/>
              </c:ext>
            </c:extLst>
          </c:dPt>
          <c:dPt>
            <c:idx val="4"/>
            <c:bubble3D val="0"/>
            <c:spPr>
              <a:solidFill>
                <a:srgbClr val="16429A"/>
              </a:solidFill>
              <a:ln w="12700">
                <a:solidFill>
                  <a:schemeClr val="tx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9-FF35-48F1-AE16-D1244C663692}"/>
              </c:ext>
            </c:extLst>
          </c:dPt>
          <c:dPt>
            <c:idx val="5"/>
            <c:bubble3D val="0"/>
            <c:spPr>
              <a:solidFill>
                <a:schemeClr val="accent5"/>
              </a:solidFill>
              <a:ln w="12700">
                <a:solidFill>
                  <a:schemeClr val="tx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B-FF35-48F1-AE16-D1244C663692}"/>
              </c:ext>
            </c:extLst>
          </c:dPt>
          <c:dPt>
            <c:idx val="6"/>
            <c:bubble3D val="0"/>
            <c:spPr>
              <a:solidFill>
                <a:schemeClr val="tx1"/>
              </a:solidFill>
              <a:ln w="12700">
                <a:solidFill>
                  <a:schemeClr val="tx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D-FF35-48F1-AE16-D1244C663692}"/>
              </c:ext>
            </c:extLst>
          </c:dPt>
          <c:dPt>
            <c:idx val="7"/>
            <c:bubble3D val="0"/>
            <c:spPr>
              <a:solidFill>
                <a:schemeClr val="accent6"/>
              </a:solidFill>
              <a:ln w="12700">
                <a:solidFill>
                  <a:schemeClr val="tx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F-FF35-48F1-AE16-D1244C663692}"/>
              </c:ext>
            </c:extLst>
          </c:dPt>
          <c:dPt>
            <c:idx val="8"/>
            <c:bubble3D val="0"/>
            <c:spPr>
              <a:solidFill>
                <a:schemeClr val="accent3">
                  <a:lumMod val="60000"/>
                </a:schemeClr>
              </a:solidFill>
              <a:ln w="12700">
                <a:solidFill>
                  <a:schemeClr val="tx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11-FF35-48F1-AE16-D1244C663692}"/>
              </c:ext>
            </c:extLst>
          </c:dPt>
          <c:dPt>
            <c:idx val="9"/>
            <c:bubble3D val="0"/>
            <c:spPr>
              <a:solidFill>
                <a:srgbClr val="0201FB"/>
              </a:solidFill>
              <a:ln w="12700">
                <a:solidFill>
                  <a:schemeClr val="tx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13-FF35-48F1-AE16-D1244C663692}"/>
              </c:ext>
            </c:extLst>
          </c:dPt>
          <c:dPt>
            <c:idx val="10"/>
            <c:bubble3D val="0"/>
            <c:spPr>
              <a:solidFill>
                <a:srgbClr val="19616D"/>
              </a:solidFill>
              <a:ln w="12700">
                <a:solidFill>
                  <a:schemeClr val="tx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15-FF35-48F1-AE16-D1244C663692}"/>
              </c:ext>
            </c:extLst>
          </c:dPt>
          <c:dLbls>
            <c:dLbl>
              <c:idx val="0"/>
              <c:layout>
                <c:manualLayout>
                  <c:x val="3.2509691385994056E-2"/>
                  <c:y val="9.5393389815550164E-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100" b="0" i="0" u="none" strike="noStrike" kern="1200" baseline="0">
                      <a:solidFill>
                        <a:srgbClr val="D64700"/>
                      </a:solidFill>
                      <a:latin typeface="Verdana" panose="020B0604030504040204" pitchFamily="34" charset="0"/>
                      <a:ea typeface="Verdana" panose="020B0604030504040204" pitchFamily="34" charset="0"/>
                      <a:cs typeface="+mn-cs"/>
                    </a:defRPr>
                  </a:pPr>
                  <a:endParaRPr lang="cs-CZ"/>
                </a:p>
              </c:txPr>
              <c:showLegendKey val="0"/>
              <c:showVal val="1"/>
              <c:showCatName val="1"/>
              <c:showSerName val="0"/>
              <c:showPercent val="1"/>
              <c:showBubbleSize val="0"/>
              <c:separator>
</c:separator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FF35-48F1-AE16-D1244C663692}"/>
                </c:ext>
              </c:extLst>
            </c:dLbl>
            <c:dLbl>
              <c:idx val="1"/>
              <c:layout>
                <c:manualLayout>
                  <c:x val="-4.9787355887831647E-2"/>
                  <c:y val="-3.0464764804518579E-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100" b="0" i="0" u="none" strike="noStrike" kern="1200" baseline="0">
                      <a:solidFill>
                        <a:schemeClr val="accent3"/>
                      </a:solidFill>
                      <a:latin typeface="Verdana" panose="020B0604030504040204" pitchFamily="34" charset="0"/>
                      <a:ea typeface="Verdana" panose="020B0604030504040204" pitchFamily="34" charset="0"/>
                      <a:cs typeface="+mn-cs"/>
                    </a:defRPr>
                  </a:pPr>
                  <a:endParaRPr lang="cs-CZ"/>
                </a:p>
              </c:txPr>
              <c:showLegendKey val="0"/>
              <c:showVal val="1"/>
              <c:showCatName val="1"/>
              <c:showSerName val="0"/>
              <c:showPercent val="1"/>
              <c:showBubbleSize val="0"/>
              <c:separator>
</c:separator>
              <c:extLst>
                <c:ext xmlns:c15="http://schemas.microsoft.com/office/drawing/2012/chart" uri="{CE6537A1-D6FC-4f65-9D91-7224C49458BB}">
                  <c15:layout>
                    <c:manualLayout>
                      <c:w val="0.30825234441602728"/>
                      <c:h val="0.1711017755297608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3-FF35-48F1-AE16-D1244C663692}"/>
                </c:ext>
              </c:extLst>
            </c:dLbl>
            <c:dLbl>
              <c:idx val="2"/>
              <c:layout>
                <c:manualLayout>
                  <c:x val="-4.7346127769834399E-2"/>
                  <c:y val="7.0382723898643099E-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100" b="0" i="0" u="none" strike="noStrike" kern="1200" baseline="0">
                      <a:solidFill>
                        <a:srgbClr val="C00000"/>
                      </a:solidFill>
                      <a:latin typeface="Verdana" panose="020B0604030504040204" pitchFamily="34" charset="0"/>
                      <a:ea typeface="Verdana" panose="020B0604030504040204" pitchFamily="34" charset="0"/>
                      <a:cs typeface="+mn-cs"/>
                    </a:defRPr>
                  </a:pPr>
                  <a:endParaRPr lang="cs-CZ"/>
                </a:p>
              </c:txPr>
              <c:showLegendKey val="0"/>
              <c:showVal val="1"/>
              <c:showCatName val="1"/>
              <c:showSerName val="0"/>
              <c:showPercent val="1"/>
              <c:showBubbleSize val="0"/>
              <c:separator>
</c:separator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FF35-48F1-AE16-D1244C663692}"/>
                </c:ext>
              </c:extLst>
            </c:dLbl>
            <c:dLbl>
              <c:idx val="3"/>
              <c:layout>
                <c:manualLayout>
                  <c:x val="-1.8741000855862659E-2"/>
                  <c:y val="2.1576648133439239E-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100" b="0" i="0" u="none" strike="noStrike" kern="1200" baseline="0">
                      <a:solidFill>
                        <a:srgbClr val="3DA5C1"/>
                      </a:solidFill>
                      <a:latin typeface="Verdana" panose="020B0604030504040204" pitchFamily="34" charset="0"/>
                      <a:ea typeface="Verdana" panose="020B0604030504040204" pitchFamily="34" charset="0"/>
                      <a:cs typeface="+mn-cs"/>
                    </a:defRPr>
                  </a:pPr>
                  <a:endParaRPr lang="cs-CZ"/>
                </a:p>
              </c:txPr>
              <c:showLegendKey val="0"/>
              <c:showVal val="1"/>
              <c:showCatName val="1"/>
              <c:showSerName val="0"/>
              <c:showPercent val="1"/>
              <c:showBubbleSize val="0"/>
              <c:separator>
</c:separator>
              <c:extLst>
                <c:ext xmlns:c15="http://schemas.microsoft.com/office/drawing/2012/chart" uri="{CE6537A1-D6FC-4f65-9D91-7224C49458BB}">
                  <c15:layout>
                    <c:manualLayout>
                      <c:w val="0.23412488043095203"/>
                      <c:h val="0.15825964169093637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7-FF35-48F1-AE16-D1244C663692}"/>
                </c:ext>
              </c:extLst>
            </c:dLbl>
            <c:dLbl>
              <c:idx val="4"/>
              <c:layout>
                <c:manualLayout>
                  <c:x val="-6.0042667270805046E-2"/>
                  <c:y val="1.0568352307828083E-4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100" b="0" i="0" u="none" strike="noStrike" kern="1200" baseline="0">
                      <a:solidFill>
                        <a:srgbClr val="16429A"/>
                      </a:solidFill>
                      <a:latin typeface="Verdana" panose="020B0604030504040204" pitchFamily="34" charset="0"/>
                      <a:ea typeface="Verdana" panose="020B0604030504040204" pitchFamily="34" charset="0"/>
                      <a:cs typeface="+mn-cs"/>
                    </a:defRPr>
                  </a:pPr>
                  <a:endParaRPr lang="cs-CZ"/>
                </a:p>
              </c:txPr>
              <c:showLegendKey val="0"/>
              <c:showVal val="1"/>
              <c:showCatName val="1"/>
              <c:showSerName val="0"/>
              <c:showPercent val="1"/>
              <c:showBubbleSize val="0"/>
              <c:separator>
</c:separator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9-FF35-48F1-AE16-D1244C663692}"/>
                </c:ext>
              </c:extLst>
            </c:dLbl>
            <c:dLbl>
              <c:idx val="5"/>
              <c:layout>
                <c:manualLayout>
                  <c:x val="-0.12059243316719528"/>
                  <c:y val="-4.2030712205454067E-3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1100" b="0" i="0" u="none" strike="noStrike" kern="1200" baseline="0">
                      <a:solidFill>
                        <a:schemeClr val="tx2"/>
                      </a:solidFill>
                      <a:latin typeface="+mj-lt"/>
                      <a:ea typeface="Verdana" panose="020B0604030504040204" pitchFamily="34" charset="0"/>
                      <a:cs typeface="+mn-cs"/>
                    </a:defRPr>
                  </a:pPr>
                  <a:endParaRPr lang="cs-CZ"/>
                </a:p>
              </c:txPr>
              <c:showLegendKey val="0"/>
              <c:showVal val="1"/>
              <c:showCatName val="1"/>
              <c:showSerName val="0"/>
              <c:showPercent val="1"/>
              <c:showBubbleSize val="0"/>
              <c:separator>
</c:separator>
              <c:extLst>
                <c:ext xmlns:c15="http://schemas.microsoft.com/office/drawing/2012/chart" uri="{CE6537A1-D6FC-4f65-9D91-7224C49458BB}">
                  <c15:layout>
                    <c:manualLayout>
                      <c:w val="0.39507098625585257"/>
                      <c:h val="0.12426551054628894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B-FF35-48F1-AE16-D1244C663692}"/>
                </c:ext>
              </c:extLst>
            </c:dLbl>
            <c:dLbl>
              <c:idx val="6"/>
              <c:layout>
                <c:manualLayout>
                  <c:x val="3.6498263102250413E-2"/>
                  <c:y val="-5.377250463330685E-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1100" b="0" i="0" u="none" strike="noStrike" kern="1200" baseline="0">
                      <a:solidFill>
                        <a:schemeClr val="tx1"/>
                      </a:solidFill>
                      <a:latin typeface="Verdana" panose="020B0604030504040204" pitchFamily="34" charset="0"/>
                      <a:ea typeface="Verdana" panose="020B0604030504040204" pitchFamily="34" charset="0"/>
                      <a:cs typeface="+mn-cs"/>
                    </a:defRPr>
                  </a:pPr>
                  <a:endParaRPr lang="cs-CZ"/>
                </a:p>
              </c:txPr>
              <c:showLegendKey val="0"/>
              <c:showVal val="1"/>
              <c:showCatName val="1"/>
              <c:showSerName val="0"/>
              <c:showPercent val="1"/>
              <c:showBubbleSize val="0"/>
              <c:separator>
</c:separator>
              <c:extLst>
                <c:ext xmlns:c15="http://schemas.microsoft.com/office/drawing/2012/chart" uri="{CE6537A1-D6FC-4f65-9D91-7224C49458BB}">
                  <c15:layout>
                    <c:manualLayout>
                      <c:w val="0.34324296430549261"/>
                      <c:h val="0.12516282764098491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D-FF35-48F1-AE16-D1244C663692}"/>
                </c:ext>
              </c:extLst>
            </c:dLbl>
            <c:dLbl>
              <c:idx val="7"/>
              <c:layout>
                <c:manualLayout>
                  <c:x val="1.2441851684035644E-2"/>
                  <c:y val="-1.2045715294325328E-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1100" b="0" i="0" u="none" strike="noStrike" kern="1200" baseline="0">
                      <a:solidFill>
                        <a:schemeClr val="accent6"/>
                      </a:solidFill>
                      <a:latin typeface="Verdana" panose="020B0604030504040204" pitchFamily="34" charset="0"/>
                      <a:ea typeface="Verdana" panose="020B0604030504040204" pitchFamily="34" charset="0"/>
                      <a:cs typeface="+mn-cs"/>
                    </a:defRPr>
                  </a:pPr>
                  <a:endParaRPr lang="cs-CZ"/>
                </a:p>
              </c:txPr>
              <c:showLegendKey val="0"/>
              <c:showVal val="1"/>
              <c:showCatName val="1"/>
              <c:showSerName val="0"/>
              <c:showPercent val="1"/>
              <c:showBubbleSize val="0"/>
              <c:separator>
</c:separator>
              <c:extLst>
                <c:ext xmlns:c15="http://schemas.microsoft.com/office/drawing/2012/chart" uri="{CE6537A1-D6FC-4f65-9D91-7224C49458BB}">
                  <c15:layout>
                    <c:manualLayout>
                      <c:w val="0.31740749131551127"/>
                      <c:h val="0.14387984290883418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F-FF35-48F1-AE16-D1244C663692}"/>
                </c:ext>
              </c:extLst>
            </c:dLbl>
            <c:dLbl>
              <c:idx val="8"/>
              <c:layout>
                <c:manualLayout>
                  <c:x val="6.1700775310879523E-2"/>
                  <c:y val="1.8939413996999381E-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1100" b="0" i="0" u="none" strike="noStrike" kern="1200" baseline="0">
                      <a:solidFill>
                        <a:srgbClr val="000000"/>
                      </a:solidFill>
                      <a:latin typeface="Verdana" panose="020B0604030504040204" pitchFamily="34" charset="0"/>
                      <a:ea typeface="Verdana" panose="020B0604030504040204" pitchFamily="34" charset="0"/>
                      <a:cs typeface="+mn-cs"/>
                    </a:defRPr>
                  </a:pPr>
                  <a:endParaRPr lang="cs-CZ"/>
                </a:p>
              </c:txPr>
              <c:showLegendKey val="0"/>
              <c:showVal val="1"/>
              <c:showCatName val="1"/>
              <c:showSerName val="0"/>
              <c:showPercent val="1"/>
              <c:showBubbleSize val="0"/>
              <c:separator>
</c:separator>
              <c:extLst>
                <c:ext xmlns:c15="http://schemas.microsoft.com/office/drawing/2012/chart" uri="{CE6537A1-D6FC-4f65-9D91-7224C49458BB}">
                  <c15:layout>
                    <c:manualLayout>
                      <c:w val="0.23699818758495697"/>
                      <c:h val="0.13020143853146235"/>
                    </c:manualLayout>
                  </c15:layout>
                </c:ext>
                <c:ext xmlns:c16="http://schemas.microsoft.com/office/drawing/2014/chart" uri="{C3380CC4-5D6E-409C-BE32-E72D297353CC}">
                  <c16:uniqueId val="{00000011-FF35-48F1-AE16-D1244C663692}"/>
                </c:ext>
              </c:extLst>
            </c:dLbl>
            <c:dLbl>
              <c:idx val="9"/>
              <c:layout>
                <c:manualLayout>
                  <c:x val="6.3303378140260783E-2"/>
                  <c:y val="0.11759244550348601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100" b="0" i="0" u="none" strike="noStrike" kern="1200" baseline="0">
                      <a:solidFill>
                        <a:srgbClr val="0201FB"/>
                      </a:solidFill>
                      <a:latin typeface="Verdana" panose="020B0604030504040204" pitchFamily="34" charset="0"/>
                      <a:ea typeface="Verdana" panose="020B0604030504040204" pitchFamily="34" charset="0"/>
                      <a:cs typeface="+mn-cs"/>
                    </a:defRPr>
                  </a:pPr>
                  <a:endParaRPr lang="cs-CZ"/>
                </a:p>
              </c:txPr>
              <c:showLegendKey val="0"/>
              <c:showVal val="1"/>
              <c:showCatName val="1"/>
              <c:showSerName val="0"/>
              <c:showPercent val="1"/>
              <c:showBubbleSize val="0"/>
              <c:separator>
</c:separator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3-FF35-48F1-AE16-D1244C663692}"/>
                </c:ext>
              </c:extLst>
            </c:dLbl>
            <c:dLbl>
              <c:idx val="10"/>
              <c:layout>
                <c:manualLayout>
                  <c:x val="2.357763177767697E-2"/>
                  <c:y val="0.12099285146942017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100" b="0" i="0" u="none" strike="noStrike" kern="1200" baseline="0">
                      <a:solidFill>
                        <a:schemeClr val="accent3"/>
                      </a:solidFill>
                      <a:latin typeface="Verdana" panose="020B0604030504040204" pitchFamily="34" charset="0"/>
                      <a:ea typeface="Verdana" panose="020B0604030504040204" pitchFamily="34" charset="0"/>
                      <a:cs typeface="+mn-cs"/>
                    </a:defRPr>
                  </a:pPr>
                  <a:endParaRPr lang="cs-CZ"/>
                </a:p>
              </c:txPr>
              <c:showLegendKey val="0"/>
              <c:showVal val="1"/>
              <c:showCatName val="1"/>
              <c:showSerName val="0"/>
              <c:showPercent val="1"/>
              <c:showBubbleSize val="0"/>
              <c:separator>
</c:separator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5-FF35-48F1-AE16-D1244C663692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Verdana" panose="020B0604030504040204" pitchFamily="34" charset="0"/>
                    <a:ea typeface="Verdana" panose="020B0604030504040204" pitchFamily="34" charset="0"/>
                    <a:cs typeface="+mn-cs"/>
                  </a:defRPr>
                </a:pPr>
                <a:endParaRPr lang="cs-CZ"/>
              </a:p>
            </c:txPr>
            <c:showLegendKey val="0"/>
            <c:showVal val="1"/>
            <c:showCatName val="1"/>
            <c:showSerName val="0"/>
            <c:showPercent val="1"/>
            <c:showBubbleSize val="0"/>
            <c:separator>
</c:separator>
            <c:showLeaderLines val="1"/>
            <c:leaderLines>
              <c:spPr>
                <a:ln w="12700" cap="flat" cmpd="sng" algn="ctr">
                  <a:solidFill>
                    <a:schemeClr val="accent1"/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grag!$A$1:$A$11</c:f>
              <c:strCache>
                <c:ptCount val="11"/>
                <c:pt idx="0">
                  <c:v>Bez TRIPu</c:v>
                </c:pt>
                <c:pt idx="1">
                  <c:v>Chyba na mobilní části ETCS</c:v>
                </c:pt>
                <c:pt idx="2">
                  <c:v>Chyba obsluhy</c:v>
                </c:pt>
                <c:pt idx="3">
                  <c:v>Chyba traťové části ETCS</c:v>
                </c:pt>
                <c:pt idx="4">
                  <c:v>Nezjištěno</c:v>
                </c:pt>
                <c:pt idx="5">
                  <c:v>Rozpad tel. spojení (nezjištěná příčina)</c:v>
                </c:pt>
                <c:pt idx="6">
                  <c:v>Rozpad tel. spojení (přenosová část)</c:v>
                </c:pt>
                <c:pt idx="7">
                  <c:v>Rozpad tel. spojení (rádiová část)</c:v>
                </c:pt>
                <c:pt idx="8">
                  <c:v>Správná funkce ETCS</c:v>
                </c:pt>
                <c:pt idx="9">
                  <c:v>Vlastnost ETCS</c:v>
                </c:pt>
                <c:pt idx="10">
                  <c:v>Vliv konvenčního ZZ</c:v>
                </c:pt>
              </c:strCache>
            </c:strRef>
          </c:cat>
          <c:val>
            <c:numRef>
              <c:f>grag!$B$1:$B$11</c:f>
              <c:numCache>
                <c:formatCode>General</c:formatCode>
                <c:ptCount val="11"/>
                <c:pt idx="0">
                  <c:v>633</c:v>
                </c:pt>
                <c:pt idx="1">
                  <c:v>4766</c:v>
                </c:pt>
                <c:pt idx="2">
                  <c:v>627</c:v>
                </c:pt>
                <c:pt idx="3">
                  <c:v>462</c:v>
                </c:pt>
                <c:pt idx="4">
                  <c:v>886</c:v>
                </c:pt>
                <c:pt idx="5">
                  <c:v>2118</c:v>
                </c:pt>
                <c:pt idx="6">
                  <c:v>597</c:v>
                </c:pt>
                <c:pt idx="7">
                  <c:v>984</c:v>
                </c:pt>
                <c:pt idx="8">
                  <c:v>18</c:v>
                </c:pt>
                <c:pt idx="9">
                  <c:v>299</c:v>
                </c:pt>
                <c:pt idx="10">
                  <c:v>940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16-FF35-48F1-AE16-D1244C663692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108"/>
      </c:pieChart>
      <c:spPr>
        <a:noFill/>
        <a:ln>
          <a:noFill/>
        </a:ln>
        <a:effectLst/>
      </c:spPr>
    </c:plotArea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cs-CZ"/>
    </a:p>
  </c:txPr>
  <c:externalData r:id="rId3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cs-CZ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21908071973515028"/>
          <c:y val="3.763426588445954E-2"/>
          <c:w val="0.76967168878268621"/>
          <c:h val="0.87070503287143453"/>
        </c:manualLayout>
      </c:layout>
      <c:barChart>
        <c:barDir val="col"/>
        <c:grouping val="clustered"/>
        <c:varyColors val="0"/>
        <c:ser>
          <c:idx val="0"/>
          <c:order val="0"/>
          <c:spPr>
            <a:solidFill>
              <a:srgbClr val="EC6504"/>
            </a:solidFill>
            <a:ln>
              <a:noFill/>
            </a:ln>
            <a:effectLst/>
          </c:spPr>
          <c:invertIfNegative val="0"/>
          <c:dLbls>
            <c:numFmt formatCode="#,##0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1" i="0" u="none" strike="noStrike" kern="1200" baseline="0">
                    <a:solidFill>
                      <a:schemeClr val="accent1"/>
                    </a:solidFill>
                    <a:latin typeface="+mn-lt"/>
                    <a:ea typeface="+mn-ea"/>
                    <a:cs typeface="+mn-cs"/>
                  </a:defRPr>
                </a:pPr>
                <a:endParaRPr lang="cs-CZ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errBars>
            <c:errBarType val="both"/>
            <c:errValType val="cust"/>
            <c:noEndCap val="0"/>
            <c:plus>
              <c:numRef>
                <c:f>List1!$I$4:$I$7</c:f>
                <c:numCache>
                  <c:formatCode>General</c:formatCode>
                  <c:ptCount val="4"/>
                  <c:pt idx="0">
                    <c:v>3.6983873424732252</c:v>
                  </c:pt>
                  <c:pt idx="1">
                    <c:v>7.9197406591176573</c:v>
                  </c:pt>
                  <c:pt idx="2">
                    <c:v>6.2976196651508154</c:v>
                  </c:pt>
                  <c:pt idx="3">
                    <c:v>7.8803216364524857</c:v>
                  </c:pt>
                </c:numCache>
              </c:numRef>
            </c:plus>
            <c:minus>
              <c:numRef>
                <c:f>List1!$H$4:$H$7</c:f>
                <c:numCache>
                  <c:formatCode>General</c:formatCode>
                  <c:ptCount val="4"/>
                  <c:pt idx="0">
                    <c:v>3.5296126575267763</c:v>
                  </c:pt>
                  <c:pt idx="1">
                    <c:v>6.8042593408823393</c:v>
                  </c:pt>
                  <c:pt idx="2">
                    <c:v>5.3873803348491869</c:v>
                  </c:pt>
                  <c:pt idx="3">
                    <c:v>6.6346783635475113</c:v>
                  </c:pt>
                </c:numCache>
              </c:numRef>
            </c:minus>
            <c:spPr>
              <a:noFill/>
              <a:ln w="15875" cap="flat" cmpd="sng" algn="ctr">
                <a:solidFill>
                  <a:srgbClr val="000000"/>
                </a:solidFill>
                <a:round/>
              </a:ln>
              <a:effectLst/>
            </c:spPr>
          </c:errBars>
          <c:cat>
            <c:strRef>
              <c:f>List1!$B$4:$B$7</c:f>
              <c:strCache>
                <c:ptCount val="4"/>
                <c:pt idx="0">
                  <c:v>ALSTOM</c:v>
                </c:pt>
                <c:pt idx="1">
                  <c:v>BOMBARDIER</c:v>
                </c:pt>
                <c:pt idx="2">
                  <c:v>SIEMENS</c:v>
                </c:pt>
                <c:pt idx="3">
                  <c:v>CAF</c:v>
                </c:pt>
              </c:strCache>
            </c:strRef>
          </c:cat>
          <c:val>
            <c:numRef>
              <c:f>List1!$E$4:$E$7</c:f>
              <c:numCache>
                <c:formatCode>General</c:formatCode>
                <c:ptCount val="4"/>
                <c:pt idx="0">
                  <c:v>58.035612657526777</c:v>
                </c:pt>
                <c:pt idx="1">
                  <c:v>35.81025934088234</c:v>
                </c:pt>
                <c:pt idx="2">
                  <c:v>27.649380334849187</c:v>
                </c:pt>
                <c:pt idx="3">
                  <c:v>31.086678363547513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F84B-4C78-BC54-9CB980737874}"/>
            </c:ext>
          </c:extLst>
        </c:ser>
        <c:dLbls>
          <c:dLblPos val="inEnd"/>
          <c:showLegendKey val="0"/>
          <c:showVal val="1"/>
          <c:showCatName val="0"/>
          <c:showSerName val="0"/>
          <c:showPercent val="0"/>
          <c:showBubbleSize val="0"/>
        </c:dLbls>
        <c:gapWidth val="219"/>
        <c:overlap val="-27"/>
        <c:axId val="931837424"/>
        <c:axId val="931839224"/>
      </c:barChart>
      <c:catAx>
        <c:axId val="93183742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pPr>
            <a:endParaRPr lang="cs-CZ"/>
          </a:p>
        </c:txPr>
        <c:crossAx val="931839224"/>
        <c:crosses val="autoZero"/>
        <c:auto val="1"/>
        <c:lblAlgn val="ctr"/>
        <c:lblOffset val="100"/>
        <c:noMultiLvlLbl val="0"/>
      </c:catAx>
      <c:valAx>
        <c:axId val="931839224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minorGridlines>
          <c:spPr>
            <a:ln w="9525" cap="flat" cmpd="sng" algn="ctr">
              <a:solidFill>
                <a:schemeClr val="tx1">
                  <a:lumMod val="5000"/>
                  <a:lumOff val="95000"/>
                </a:schemeClr>
              </a:solidFill>
              <a:round/>
            </a:ln>
            <a:effectLst/>
          </c:spPr>
        </c:minorGridlines>
        <c:title>
          <c:tx>
            <c:rich>
              <a:bodyPr rot="0" spcFirstLastPara="1" vertOverflow="ellipsis" wrap="square" anchor="b" anchorCtr="1"/>
              <a:lstStyle/>
              <a:p>
                <a:pPr>
                  <a:defRPr sz="1400" b="1" i="0" u="none" strike="noStrike" kern="1200" baseline="0">
                    <a:solidFill>
                      <a:schemeClr val="accent1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cs-CZ" sz="1400" b="1" dirty="0">
                    <a:solidFill>
                      <a:schemeClr val="accent1"/>
                    </a:solidFill>
                  </a:rPr>
                  <a:t>TR/1</a:t>
                </a:r>
                <a:r>
                  <a:rPr lang="cs-CZ" sz="1400" b="1" baseline="0" dirty="0">
                    <a:solidFill>
                      <a:schemeClr val="accent1"/>
                    </a:solidFill>
                  </a:rPr>
                  <a:t> mil. km</a:t>
                </a:r>
                <a:endParaRPr lang="cs-CZ" sz="1400" b="1" dirty="0">
                  <a:solidFill>
                    <a:schemeClr val="accent1"/>
                  </a:solidFill>
                </a:endParaRPr>
              </a:p>
            </c:rich>
          </c:tx>
          <c:layout>
            <c:manualLayout>
              <c:xMode val="edge"/>
              <c:yMode val="edge"/>
              <c:x val="7.5688762759401726E-4"/>
              <c:y val="0.46856059600549599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wrap="square" anchor="b" anchorCtr="1"/>
            <a:lstStyle/>
            <a:p>
              <a:pPr>
                <a:defRPr sz="1400" b="1" i="0" u="none" strike="noStrike" kern="1200" baseline="0">
                  <a:solidFill>
                    <a:schemeClr val="accent1"/>
                  </a:solidFill>
                  <a:latin typeface="+mn-lt"/>
                  <a:ea typeface="+mn-ea"/>
                  <a:cs typeface="+mn-cs"/>
                </a:defRPr>
              </a:pPr>
              <a:endParaRPr lang="cs-CZ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pPr>
            <a:endParaRPr lang="cs-CZ"/>
          </a:p>
        </c:txPr>
        <c:crossAx val="931837424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cs-CZ"/>
    </a:p>
  </c:txPr>
  <c:externalData r:id="rId3">
    <c:autoUpdate val="0"/>
  </c:externalData>
</c:chartSpace>
</file>

<file path=ppt/charts/chartEx1.xml><?xml version="1.0" encoding="utf-8"?>
<cx:chartSpace xmlns:a="http://schemas.openxmlformats.org/drawingml/2006/main" xmlns:r="http://schemas.openxmlformats.org/officeDocument/2006/relationships" xmlns:cx="http://schemas.microsoft.com/office/drawing/2014/chartex">
  <cx:chartData>
    <cx:externalData r:id="rId1" cx:autoUpdate="0"/>
    <cx:data id="0">
      <cx:numDim type="val">
        <cx:f>List7!$B$1:$B$379</cx:f>
        <cx:lvl ptCount="379" formatCode="Všeobecný">
          <cx:pt idx="0">5</cx:pt>
          <cx:pt idx="1">4</cx:pt>
          <cx:pt idx="2">6</cx:pt>
          <cx:pt idx="3">8</cx:pt>
          <cx:pt idx="4">5</cx:pt>
          <cx:pt idx="5">2</cx:pt>
          <cx:pt idx="6">5</cx:pt>
          <cx:pt idx="7">2</cx:pt>
          <cx:pt idx="8">1</cx:pt>
          <cx:pt idx="9">1</cx:pt>
          <cx:pt idx="10">9</cx:pt>
          <cx:pt idx="11">3</cx:pt>
          <cx:pt idx="12">1</cx:pt>
          <cx:pt idx="13">1</cx:pt>
          <cx:pt idx="14">2</cx:pt>
          <cx:pt idx="15">1</cx:pt>
          <cx:pt idx="16">8</cx:pt>
          <cx:pt idx="17">2</cx:pt>
          <cx:pt idx="18">4</cx:pt>
          <cx:pt idx="19">1</cx:pt>
          <cx:pt idx="20">3</cx:pt>
          <cx:pt idx="21">5</cx:pt>
          <cx:pt idx="22">1</cx:pt>
          <cx:pt idx="23">2</cx:pt>
          <cx:pt idx="24">2</cx:pt>
          <cx:pt idx="25">6</cx:pt>
          <cx:pt idx="26">1</cx:pt>
          <cx:pt idx="27">1</cx:pt>
          <cx:pt idx="28">1</cx:pt>
          <cx:pt idx="29">2</cx:pt>
          <cx:pt idx="30">1</cx:pt>
          <cx:pt idx="31">1</cx:pt>
          <cx:pt idx="32">1</cx:pt>
          <cx:pt idx="33">1</cx:pt>
          <cx:pt idx="34">5</cx:pt>
          <cx:pt idx="35">1</cx:pt>
          <cx:pt idx="36">1</cx:pt>
          <cx:pt idx="37">1</cx:pt>
          <cx:pt idx="38">1</cx:pt>
          <cx:pt idx="39">1</cx:pt>
          <cx:pt idx="40">1</cx:pt>
          <cx:pt idx="41">1</cx:pt>
          <cx:pt idx="42">2</cx:pt>
          <cx:pt idx="43">12</cx:pt>
          <cx:pt idx="44">4</cx:pt>
          <cx:pt idx="45">1</cx:pt>
          <cx:pt idx="46">1</cx:pt>
          <cx:pt idx="47">1</cx:pt>
          <cx:pt idx="48">1</cx:pt>
          <cx:pt idx="49">2</cx:pt>
          <cx:pt idx="50">1</cx:pt>
          <cx:pt idx="51">1</cx:pt>
          <cx:pt idx="52">1</cx:pt>
          <cx:pt idx="53">4</cx:pt>
          <cx:pt idx="54">3</cx:pt>
          <cx:pt idx="55">1</cx:pt>
          <cx:pt idx="56">6</cx:pt>
          <cx:pt idx="57">2</cx:pt>
          <cx:pt idx="58">1</cx:pt>
          <cx:pt idx="59">1</cx:pt>
          <cx:pt idx="60">1</cx:pt>
          <cx:pt idx="61">1</cx:pt>
          <cx:pt idx="62">4</cx:pt>
          <cx:pt idx="63">1</cx:pt>
          <cx:pt idx="64">2</cx:pt>
          <cx:pt idx="65">1</cx:pt>
          <cx:pt idx="66">2</cx:pt>
          <cx:pt idx="67">12</cx:pt>
          <cx:pt idx="68">3</cx:pt>
          <cx:pt idx="69">1</cx:pt>
          <cx:pt idx="70">1</cx:pt>
          <cx:pt idx="71">1</cx:pt>
          <cx:pt idx="72">1</cx:pt>
          <cx:pt idx="73">7</cx:pt>
          <cx:pt idx="74">5</cx:pt>
          <cx:pt idx="75">3</cx:pt>
          <cx:pt idx="76">1</cx:pt>
          <cx:pt idx="77">1</cx:pt>
          <cx:pt idx="78">2</cx:pt>
          <cx:pt idx="79">2</cx:pt>
          <cx:pt idx="80">1</cx:pt>
          <cx:pt idx="81">3</cx:pt>
          <cx:pt idx="82">3</cx:pt>
          <cx:pt idx="83">1</cx:pt>
          <cx:pt idx="84">2</cx:pt>
          <cx:pt idx="85">2</cx:pt>
          <cx:pt idx="86">4</cx:pt>
          <cx:pt idx="87">2</cx:pt>
          <cx:pt idx="88">2</cx:pt>
          <cx:pt idx="89">1</cx:pt>
          <cx:pt idx="90">3</cx:pt>
          <cx:pt idx="91">1</cx:pt>
          <cx:pt idx="92">1</cx:pt>
          <cx:pt idx="93">4</cx:pt>
          <cx:pt idx="94">2</cx:pt>
          <cx:pt idx="95">1</cx:pt>
          <cx:pt idx="96">1</cx:pt>
          <cx:pt idx="97">3</cx:pt>
          <cx:pt idx="98">1</cx:pt>
          <cx:pt idx="99">2</cx:pt>
          <cx:pt idx="100">1</cx:pt>
          <cx:pt idx="101">3</cx:pt>
          <cx:pt idx="102">1</cx:pt>
          <cx:pt idx="103">1</cx:pt>
          <cx:pt idx="104">1</cx:pt>
          <cx:pt idx="105">1</cx:pt>
          <cx:pt idx="106">2</cx:pt>
          <cx:pt idx="107">1</cx:pt>
          <cx:pt idx="108">1</cx:pt>
          <cx:pt idx="109">1</cx:pt>
          <cx:pt idx="110">1</cx:pt>
          <cx:pt idx="111">5</cx:pt>
          <cx:pt idx="112">1</cx:pt>
          <cx:pt idx="113">1</cx:pt>
          <cx:pt idx="114">1</cx:pt>
          <cx:pt idx="115">1</cx:pt>
          <cx:pt idx="116">4</cx:pt>
          <cx:pt idx="117">4</cx:pt>
          <cx:pt idx="118">2</cx:pt>
          <cx:pt idx="119">2</cx:pt>
          <cx:pt idx="120">4</cx:pt>
          <cx:pt idx="121">4</cx:pt>
          <cx:pt idx="122">3</cx:pt>
          <cx:pt idx="123">5</cx:pt>
          <cx:pt idx="124">4</cx:pt>
          <cx:pt idx="125">1</cx:pt>
          <cx:pt idx="126">1</cx:pt>
          <cx:pt idx="127">1</cx:pt>
          <cx:pt idx="128">6</cx:pt>
          <cx:pt idx="129">1</cx:pt>
          <cx:pt idx="130">1</cx:pt>
          <cx:pt idx="131">4</cx:pt>
          <cx:pt idx="132">2</cx:pt>
          <cx:pt idx="133">1</cx:pt>
          <cx:pt idx="134">3</cx:pt>
          <cx:pt idx="135">6</cx:pt>
          <cx:pt idx="136">1</cx:pt>
          <cx:pt idx="137">1</cx:pt>
          <cx:pt idx="138">11</cx:pt>
          <cx:pt idx="139">6</cx:pt>
          <cx:pt idx="140">9</cx:pt>
          <cx:pt idx="141">2</cx:pt>
          <cx:pt idx="142">5</cx:pt>
          <cx:pt idx="143">2</cx:pt>
          <cx:pt idx="144">1</cx:pt>
          <cx:pt idx="145">6</cx:pt>
          <cx:pt idx="146">4</cx:pt>
          <cx:pt idx="147">3</cx:pt>
          <cx:pt idx="148">4</cx:pt>
          <cx:pt idx="149">2</cx:pt>
          <cx:pt idx="150">5</cx:pt>
          <cx:pt idx="151">2</cx:pt>
          <cx:pt idx="152">6</cx:pt>
          <cx:pt idx="153">4</cx:pt>
          <cx:pt idx="154">7</cx:pt>
          <cx:pt idx="155">1</cx:pt>
          <cx:pt idx="156">4</cx:pt>
          <cx:pt idx="157">5</cx:pt>
          <cx:pt idx="158">2</cx:pt>
          <cx:pt idx="159">1</cx:pt>
          <cx:pt idx="160">1</cx:pt>
          <cx:pt idx="161">3</cx:pt>
          <cx:pt idx="162">2</cx:pt>
          <cx:pt idx="163">1</cx:pt>
          <cx:pt idx="164">1</cx:pt>
          <cx:pt idx="165">1</cx:pt>
          <cx:pt idx="166">2</cx:pt>
          <cx:pt idx="167">1</cx:pt>
          <cx:pt idx="168">1</cx:pt>
          <cx:pt idx="169">2</cx:pt>
          <cx:pt idx="170">1</cx:pt>
          <cx:pt idx="171">1</cx:pt>
          <cx:pt idx="172">1</cx:pt>
          <cx:pt idx="173">2</cx:pt>
          <cx:pt idx="174">2</cx:pt>
          <cx:pt idx="175">1</cx:pt>
          <cx:pt idx="176">1</cx:pt>
          <cx:pt idx="177">3</cx:pt>
          <cx:pt idx="178">4</cx:pt>
          <cx:pt idx="179">2</cx:pt>
          <cx:pt idx="180">6</cx:pt>
          <cx:pt idx="181">2</cx:pt>
          <cx:pt idx="182">1</cx:pt>
          <cx:pt idx="183">1</cx:pt>
          <cx:pt idx="184">1</cx:pt>
          <cx:pt idx="185">1</cx:pt>
          <cx:pt idx="186">3</cx:pt>
          <cx:pt idx="187">6</cx:pt>
          <cx:pt idx="188">2</cx:pt>
          <cx:pt idx="189">3</cx:pt>
          <cx:pt idx="190">1</cx:pt>
          <cx:pt idx="191">3</cx:pt>
          <cx:pt idx="192">12</cx:pt>
          <cx:pt idx="193">11</cx:pt>
          <cx:pt idx="194">6</cx:pt>
          <cx:pt idx="195">6</cx:pt>
          <cx:pt idx="196">9</cx:pt>
          <cx:pt idx="197">5</cx:pt>
          <cx:pt idx="198">16</cx:pt>
          <cx:pt idx="199">5</cx:pt>
          <cx:pt idx="200">5</cx:pt>
          <cx:pt idx="201">4</cx:pt>
          <cx:pt idx="202">15</cx:pt>
          <cx:pt idx="203">6</cx:pt>
          <cx:pt idx="204">4</cx:pt>
          <cx:pt idx="205">8</cx:pt>
          <cx:pt idx="206">9</cx:pt>
          <cx:pt idx="207">5</cx:pt>
          <cx:pt idx="208">10</cx:pt>
          <cx:pt idx="209">5</cx:pt>
          <cx:pt idx="210">4</cx:pt>
          <cx:pt idx="211">2</cx:pt>
          <cx:pt idx="212">12</cx:pt>
          <cx:pt idx="213">8</cx:pt>
          <cx:pt idx="214">16</cx:pt>
          <cx:pt idx="215">7</cx:pt>
          <cx:pt idx="216">6</cx:pt>
          <cx:pt idx="217">9</cx:pt>
          <cx:pt idx="218">9</cx:pt>
          <cx:pt idx="219">9</cx:pt>
          <cx:pt idx="220">6</cx:pt>
          <cx:pt idx="221">8</cx:pt>
          <cx:pt idx="222">14</cx:pt>
          <cx:pt idx="223">5</cx:pt>
          <cx:pt idx="224">2</cx:pt>
          <cx:pt idx="225">3</cx:pt>
          <cx:pt idx="226">1</cx:pt>
          <cx:pt idx="227">1</cx:pt>
          <cx:pt idx="228">1</cx:pt>
          <cx:pt idx="229">2</cx:pt>
          <cx:pt idx="230">1</cx:pt>
          <cx:pt idx="231">1</cx:pt>
          <cx:pt idx="232">1</cx:pt>
          <cx:pt idx="233">1</cx:pt>
          <cx:pt idx="234">1</cx:pt>
          <cx:pt idx="235">1</cx:pt>
          <cx:pt idx="236">1</cx:pt>
          <cx:pt idx="237">1</cx:pt>
          <cx:pt idx="238">1</cx:pt>
          <cx:pt idx="239">1</cx:pt>
          <cx:pt idx="240">1</cx:pt>
          <cx:pt idx="241">1</cx:pt>
          <cx:pt idx="242">5</cx:pt>
          <cx:pt idx="243">2</cx:pt>
          <cx:pt idx="244">1</cx:pt>
          <cx:pt idx="245">1</cx:pt>
          <cx:pt idx="246">1</cx:pt>
          <cx:pt idx="247">1</cx:pt>
          <cx:pt idx="248">1</cx:pt>
          <cx:pt idx="249">1</cx:pt>
          <cx:pt idx="250">1</cx:pt>
          <cx:pt idx="251">1</cx:pt>
          <cx:pt idx="252">1</cx:pt>
          <cx:pt idx="253">4</cx:pt>
          <cx:pt idx="254">3</cx:pt>
          <cx:pt idx="255">1</cx:pt>
          <cx:pt idx="256">3</cx:pt>
          <cx:pt idx="257">1</cx:pt>
          <cx:pt idx="258">2</cx:pt>
          <cx:pt idx="259">1</cx:pt>
          <cx:pt idx="260">4</cx:pt>
          <cx:pt idx="261">1</cx:pt>
          <cx:pt idx="262">2</cx:pt>
          <cx:pt idx="263">1</cx:pt>
          <cx:pt idx="264">1</cx:pt>
          <cx:pt idx="265">1</cx:pt>
          <cx:pt idx="266">1</cx:pt>
          <cx:pt idx="267">2</cx:pt>
          <cx:pt idx="268">1</cx:pt>
          <cx:pt idx="269">6</cx:pt>
          <cx:pt idx="270">1</cx:pt>
          <cx:pt idx="271">1</cx:pt>
          <cx:pt idx="272">1</cx:pt>
          <cx:pt idx="273">2</cx:pt>
          <cx:pt idx="274">2</cx:pt>
          <cx:pt idx="275">1</cx:pt>
          <cx:pt idx="276">1</cx:pt>
          <cx:pt idx="277">1</cx:pt>
          <cx:pt idx="278">1</cx:pt>
          <cx:pt idx="279">2</cx:pt>
          <cx:pt idx="280">1</cx:pt>
          <cx:pt idx="281">2</cx:pt>
          <cx:pt idx="282">1</cx:pt>
          <cx:pt idx="283">1</cx:pt>
          <cx:pt idx="284">2</cx:pt>
          <cx:pt idx="285">1</cx:pt>
          <cx:pt idx="286">1</cx:pt>
          <cx:pt idx="287">1</cx:pt>
          <cx:pt idx="288">1</cx:pt>
          <cx:pt idx="289">3</cx:pt>
          <cx:pt idx="290">1</cx:pt>
          <cx:pt idx="291">1</cx:pt>
          <cx:pt idx="292">3</cx:pt>
          <cx:pt idx="293">1</cx:pt>
          <cx:pt idx="294">1</cx:pt>
          <cx:pt idx="295">2</cx:pt>
          <cx:pt idx="296">1</cx:pt>
          <cx:pt idx="297">1</cx:pt>
          <cx:pt idx="298">2</cx:pt>
          <cx:pt idx="299">2</cx:pt>
          <cx:pt idx="300">1</cx:pt>
          <cx:pt idx="301">1</cx:pt>
          <cx:pt idx="302">1</cx:pt>
          <cx:pt idx="303">1</cx:pt>
          <cx:pt idx="304">1</cx:pt>
          <cx:pt idx="305">2</cx:pt>
          <cx:pt idx="306">2</cx:pt>
          <cx:pt idx="307">1</cx:pt>
          <cx:pt idx="308">4</cx:pt>
          <cx:pt idx="309">2</cx:pt>
          <cx:pt idx="310">2</cx:pt>
          <cx:pt idx="311">1</cx:pt>
          <cx:pt idx="312">2</cx:pt>
          <cx:pt idx="313">4</cx:pt>
          <cx:pt idx="314">1</cx:pt>
          <cx:pt idx="315">2</cx:pt>
          <cx:pt idx="316">2</cx:pt>
          <cx:pt idx="317">1</cx:pt>
          <cx:pt idx="318">1</cx:pt>
          <cx:pt idx="319">2</cx:pt>
          <cx:pt idx="320">1</cx:pt>
          <cx:pt idx="321">1</cx:pt>
          <cx:pt idx="322">1</cx:pt>
          <cx:pt idx="323">3</cx:pt>
          <cx:pt idx="324">1</cx:pt>
          <cx:pt idx="325">3</cx:pt>
          <cx:pt idx="326">2</cx:pt>
          <cx:pt idx="327">1</cx:pt>
          <cx:pt idx="328">2</cx:pt>
          <cx:pt idx="329">1</cx:pt>
          <cx:pt idx="330">1</cx:pt>
          <cx:pt idx="331">1</cx:pt>
          <cx:pt idx="332">1</cx:pt>
          <cx:pt idx="333">1</cx:pt>
          <cx:pt idx="334">7</cx:pt>
          <cx:pt idx="335">1</cx:pt>
          <cx:pt idx="336">1</cx:pt>
          <cx:pt idx="337">2</cx:pt>
          <cx:pt idx="338">3</cx:pt>
          <cx:pt idx="339">2</cx:pt>
          <cx:pt idx="340">1</cx:pt>
          <cx:pt idx="341">1</cx:pt>
          <cx:pt idx="342">1</cx:pt>
          <cx:pt idx="343">2</cx:pt>
          <cx:pt idx="344">1</cx:pt>
          <cx:pt idx="345">1</cx:pt>
          <cx:pt idx="346">2</cx:pt>
          <cx:pt idx="347">4</cx:pt>
          <cx:pt idx="348">1</cx:pt>
          <cx:pt idx="349">1</cx:pt>
          <cx:pt idx="350">2</cx:pt>
          <cx:pt idx="351">2</cx:pt>
          <cx:pt idx="352">1</cx:pt>
          <cx:pt idx="353">2</cx:pt>
          <cx:pt idx="354">1</cx:pt>
          <cx:pt idx="355">2</cx:pt>
          <cx:pt idx="356">2</cx:pt>
          <cx:pt idx="357">2</cx:pt>
          <cx:pt idx="358">3</cx:pt>
          <cx:pt idx="359">1</cx:pt>
          <cx:pt idx="360">1</cx:pt>
          <cx:pt idx="361">1</cx:pt>
          <cx:pt idx="362">2</cx:pt>
          <cx:pt idx="363">1</cx:pt>
          <cx:pt idx="364">1</cx:pt>
          <cx:pt idx="365">1</cx:pt>
          <cx:pt idx="366">1</cx:pt>
          <cx:pt idx="367">2</cx:pt>
          <cx:pt idx="368">2</cx:pt>
          <cx:pt idx="369">2</cx:pt>
          <cx:pt idx="370">4</cx:pt>
          <cx:pt idx="371">1</cx:pt>
          <cx:pt idx="372">3</cx:pt>
          <cx:pt idx="373">5</cx:pt>
          <cx:pt idx="374">4</cx:pt>
          <cx:pt idx="375">2</cx:pt>
          <cx:pt idx="376">1</cx:pt>
          <cx:pt idx="377">11</cx:pt>
          <cx:pt idx="378">1</cx:pt>
        </cx:lvl>
      </cx:numDim>
    </cx:data>
  </cx:chartData>
  <cx:chart>
    <cx:plotArea>
      <cx:plotAreaRegion>
        <cx:series layoutId="clusteredColumn" uniqueId="{CC190578-F5D0-48B8-8A1B-F99D79A7EDF3}">
          <cx:spPr>
            <a:solidFill>
              <a:srgbClr val="EC6504"/>
            </a:solidFill>
          </cx:spPr>
          <cx:dataLabels>
            <cx:txPr>
              <a:bodyPr spcFirstLastPara="1" vertOverflow="ellipsis" horzOverflow="overflow" wrap="square" lIns="0" tIns="0" rIns="0" bIns="0" anchor="ctr" anchorCtr="1"/>
              <a:lstStyle/>
              <a:p>
                <a:pPr algn="ctr" rtl="0">
                  <a:defRPr sz="1100" b="1">
                    <a:solidFill>
                      <a:schemeClr val="tx1"/>
                    </a:solidFill>
                  </a:defRPr>
                </a:pPr>
                <a:endParaRPr lang="cs-CZ" sz="1100" b="1" i="0" u="none" strike="noStrike" baseline="0">
                  <a:solidFill>
                    <a:schemeClr val="tx1"/>
                  </a:solidFill>
                  <a:latin typeface="Verdana"/>
                </a:endParaRPr>
              </a:p>
            </cx:txPr>
          </cx:dataLabels>
          <cx:dataId val="0"/>
          <cx:layoutPr>
            <cx:binning intervalClosed="r">
              <cx:binSize val="3"/>
            </cx:binning>
          </cx:layoutPr>
        </cx:series>
      </cx:plotAreaRegion>
      <cx:axis id="0">
        <cx:catScaling gapWidth="0.25"/>
        <cx:title>
          <cx:tx>
            <cx:rich>
              <a:bodyPr spcFirstLastPara="1" vertOverflow="ellipsis" horzOverflow="overflow" wrap="square" lIns="0" tIns="0" rIns="0" bIns="0" anchor="ctr" anchorCtr="1"/>
              <a:lstStyle/>
              <a:p>
                <a:pPr algn="ctr" rtl="0">
                  <a:defRPr/>
                </a:pPr>
                <a:r>
                  <a:rPr lang="cs-CZ" sz="1100" b="1" i="0" u="none" strike="noStrike" baseline="0" dirty="0">
                    <a:solidFill>
                      <a:schemeClr val="tx1"/>
                    </a:solidFill>
                    <a:latin typeface="Verdana"/>
                  </a:rPr>
                  <a:t>počet incidentů</a:t>
                </a:r>
                <a:endParaRPr lang="cs-CZ" sz="900" b="1" i="0" u="none" strike="noStrike" baseline="0" dirty="0">
                  <a:solidFill>
                    <a:schemeClr val="tx1"/>
                  </a:solidFill>
                  <a:latin typeface="Verdana"/>
                </a:endParaRPr>
              </a:p>
            </cx:rich>
          </cx:tx>
        </cx:title>
        <cx:tickLabels/>
        <cx:numFmt formatCode="# ##0" sourceLinked="0"/>
        <cx:txPr>
          <a:bodyPr spcFirstLastPara="1" vertOverflow="ellipsis" horzOverflow="overflow" wrap="square" lIns="0" tIns="0" rIns="0" bIns="0" anchor="ctr" anchorCtr="1"/>
          <a:lstStyle/>
          <a:p>
            <a:pPr algn="ctr" rtl="0">
              <a:defRPr sz="1100">
                <a:solidFill>
                  <a:schemeClr val="tx1"/>
                </a:solidFill>
              </a:defRPr>
            </a:pPr>
            <a:endParaRPr lang="cs-CZ" sz="1100" b="0" i="0" u="none" strike="noStrike" baseline="0">
              <a:solidFill>
                <a:schemeClr val="tx1"/>
              </a:solidFill>
              <a:latin typeface="Verdana"/>
            </a:endParaRPr>
          </a:p>
        </cx:txPr>
      </cx:axis>
      <cx:axis id="1">
        <cx:valScaling/>
        <cx:title>
          <cx:tx>
            <cx:txData>
              <cx:v>počet vozidel (OBU)</cx:v>
            </cx:txData>
          </cx:tx>
          <cx:txPr>
            <a:bodyPr spcFirstLastPara="1" vertOverflow="ellipsis" horzOverflow="overflow" wrap="square" lIns="0" tIns="0" rIns="0" bIns="0" anchor="ctr" anchorCtr="1"/>
            <a:lstStyle/>
            <a:p>
              <a:pPr algn="ctr" rtl="0">
                <a:defRPr sz="1100" b="1">
                  <a:solidFill>
                    <a:schemeClr val="tx1"/>
                  </a:solidFill>
                </a:defRPr>
              </a:pPr>
              <a:r>
                <a:rPr lang="cs-CZ" sz="1100" b="1" i="0" u="none" strike="noStrike" baseline="0" dirty="0">
                  <a:solidFill>
                    <a:schemeClr val="tx1"/>
                  </a:solidFill>
                  <a:latin typeface="Verdana"/>
                </a:rPr>
                <a:t>počet vozidel (OBU)</a:t>
              </a:r>
            </a:p>
          </cx:txPr>
        </cx:title>
        <cx:majorGridlines/>
        <cx:tickLabels/>
        <cx:txPr>
          <a:bodyPr spcFirstLastPara="1" vertOverflow="ellipsis" horzOverflow="overflow" wrap="square" lIns="0" tIns="0" rIns="0" bIns="0" anchor="ctr" anchorCtr="1"/>
          <a:lstStyle/>
          <a:p>
            <a:pPr algn="ctr" rtl="0">
              <a:defRPr sz="1100">
                <a:solidFill>
                  <a:schemeClr val="tx1"/>
                </a:solidFill>
              </a:defRPr>
            </a:pPr>
            <a:endParaRPr lang="cs-CZ" sz="1100" b="0" i="0" u="none" strike="noStrike" baseline="0">
              <a:solidFill>
                <a:schemeClr val="tx1"/>
              </a:solidFill>
              <a:latin typeface="Verdana"/>
            </a:endParaRPr>
          </a:p>
        </cx:txPr>
      </cx:axis>
    </cx:plotArea>
  </cx:chart>
</cx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6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59">
  <cs:axisTitle>
    <cs:lnRef idx="0"/>
    <cs:fillRef idx="0"/>
    <cs:effectRef idx="0"/>
    <cs:fontRef idx="minor">
      <a:schemeClr val="tx1">
        <a:lumMod val="65000"/>
        <a:lumOff val="35000"/>
      </a:schemeClr>
    </cs:fontRef>
    <cs:defRPr sz="900" kern="1200" cap="all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cs:styleClr val="auto"/>
    </cs:fontRef>
    <cs:defRPr sz="1000" b="1" i="0" u="none" strike="noStrike" kern="1200" spc="0" baseline="0"/>
  </cs:dataLabel>
  <cs:dataLabelCallout>
    <cs:lnRef idx="0">
      <cs:styleClr val="auto"/>
    </cs:lnRef>
    <cs:fillRef idx="0"/>
    <cs:effectRef idx="0"/>
    <cs:fontRef idx="minor">
      <cs:styleClr val="auto"/>
    </cs:fontRef>
    <cs:spPr>
      <a:solidFill>
        <a:schemeClr val="lt1"/>
      </a:solidFill>
      <a:ln>
        <a:solidFill>
          <a:schemeClr val="phClr"/>
        </a:solidFill>
      </a:ln>
    </cs:spPr>
    <cs:defRPr sz="1000" b="1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63500" sx="102000" sy="102000" algn="ctr" rotWithShape="0">
          <a:prstClr val="black">
            <a:alpha val="20000"/>
          </a:prstClr>
        </a:outerShdw>
      </a:effectLst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88900" sx="102000" sy="102000" algn="ctr" rotWithShape="0">
          <a:prstClr val="black">
            <a:alpha val="10000"/>
          </a:prstClr>
        </a:outerShdw>
      </a:effectLst>
      <a:scene3d>
        <a:camera prst="orthographicFront"/>
        <a:lightRig rig="threePt" dir="t"/>
      </a:scene3d>
      <a:sp3d>
        <a:bevelT w="127000" h="127000"/>
        <a:bevelB w="127000" h="127000"/>
      </a:sp3d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8575" cap="rnd">
        <a:solidFill>
          <a:schemeClr val="phClr"/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ln w="9525">
        <a:solidFill>
          <a:schemeClr val="lt1"/>
        </a:solidFill>
      </a:ln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600" b="1" kern="1200" cap="all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5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6.xml><?xml version="1.0" encoding="utf-8"?>
<cs:chartStyle xmlns:cs="http://schemas.microsoft.com/office/drawing/2012/chartStyle" xmlns:a="http://schemas.openxmlformats.org/drawingml/2006/main" id="36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9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/>
  </cs:chartArea>
  <cs:dataLabel>
    <cs:lnRef idx="0"/>
    <cs:fillRef idx="0"/>
    <cs:effectRef idx="0"/>
    <cs:fontRef idx="minor">
      <a:schemeClr val="tx1">
        <a:lumMod val="65000"/>
        <a:lumOff val="35000"/>
      </a:schemeClr>
    </cs:fontRef>
    <cs:defRPr sz="9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lt1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ln w="9525">
        <a:solidFill>
          <a:schemeClr val="tx1">
            <a:lumMod val="15000"/>
            <a:lumOff val="85000"/>
          </a:schemeClr>
        </a:solidFill>
      </a:ln>
    </cs:spPr>
    <cs:defRPr sz="9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/>
  </cs:seriesAxis>
  <cs:seriesLine>
    <cs:lnRef idx="0"/>
    <cs:fillRef idx="0"/>
    <cs:effectRef idx="0"/>
    <cs:fontRef idx="minor">
      <a:schemeClr val="tx1"/>
    </cs:fontRef>
    <cs:spPr>
      <a:ln w="9525" cap="flat">
        <a:solidFill>
          <a:srgbClr val="D9D9D9"/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/>
  </cs:valueAxis>
  <cs:wall>
    <cs:lnRef idx="0"/>
    <cs:fillRef idx="0"/>
    <cs:effectRef idx="0"/>
    <cs:fontRef idx="minor">
      <a:schemeClr val="tx1"/>
    </cs:fontRef>
  </cs:wall>
</cs:chartStyle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>
            <a:extLst>
              <a:ext uri="{FF2B5EF4-FFF2-40B4-BE49-F238E27FC236}">
                <a16:creationId xmlns:a16="http://schemas.microsoft.com/office/drawing/2014/main" id="{37EB50CC-BD53-4016-8F6C-0344B03D0B74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 dirty="0"/>
          </a:p>
        </p:txBody>
      </p:sp>
      <p:sp>
        <p:nvSpPr>
          <p:cNvPr id="3" name="Zástupný symbol pro datum 2">
            <a:extLst>
              <a:ext uri="{FF2B5EF4-FFF2-40B4-BE49-F238E27FC236}">
                <a16:creationId xmlns:a16="http://schemas.microsoft.com/office/drawing/2014/main" id="{42E396C1-7AA3-4E7F-AC4D-726482C1C1F2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017486A-06BE-408B-B5E6-9594F9E7B350}" type="datetimeFigureOut">
              <a:rPr lang="cs-CZ" smtClean="0"/>
              <a:t>02.06.2026</a:t>
            </a:fld>
            <a:endParaRPr lang="cs-CZ" dirty="0"/>
          </a:p>
        </p:txBody>
      </p:sp>
      <p:sp>
        <p:nvSpPr>
          <p:cNvPr id="4" name="Zástupný symbol pro zápatí 3">
            <a:extLst>
              <a:ext uri="{FF2B5EF4-FFF2-40B4-BE49-F238E27FC236}">
                <a16:creationId xmlns:a16="http://schemas.microsoft.com/office/drawing/2014/main" id="{EE62C9A5-4DCB-46CB-B3D3-47B647D2B5B2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 dirty="0"/>
          </a:p>
        </p:txBody>
      </p:sp>
      <p:sp>
        <p:nvSpPr>
          <p:cNvPr id="5" name="Zástupný symbol pro číslo snímku 4">
            <a:extLst>
              <a:ext uri="{FF2B5EF4-FFF2-40B4-BE49-F238E27FC236}">
                <a16:creationId xmlns:a16="http://schemas.microsoft.com/office/drawing/2014/main" id="{C1E13DF8-D46A-4695-99B1-D1C5C0B63CB0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8E9D2E8-9312-479D-A260-921DC8DA9B4C}" type="slidenum">
              <a:rPr lang="cs-CZ" smtClean="0"/>
              <a:t>‹#›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62604988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F48D279-CB39-4E49-B4C4-534702CDECCA}" type="datetimeFigureOut">
              <a:rPr lang="cs-CZ" smtClean="0"/>
              <a:pPr/>
              <a:t>02.06.2026</a:t>
            </a:fld>
            <a:endParaRPr lang="cs-CZ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cs-CZ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4CE2BAC-C39F-4556-A179-5451CF6BF04D}" type="slidenum">
              <a:rPr lang="cs-CZ" smtClean="0"/>
              <a:pPr/>
              <a:t>‹#›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70625452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Z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4CE2BAC-C39F-4556-A179-5451CF6BF04D}" type="slidenum">
              <a:rPr lang="cs-CZ" smtClean="0"/>
              <a:pPr/>
              <a:t>22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33638066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wmf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wmf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wmf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wmf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image" Target="../media/image5.wmf"/><Relationship Id="rId1" Type="http://schemas.openxmlformats.org/officeDocument/2006/relationships/slideMaster" Target="../slideMasters/slideMaster1.xml"/><Relationship Id="rId4" Type="http://schemas.openxmlformats.org/officeDocument/2006/relationships/chart" Target="../charts/chart2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svg"/><Relationship Id="rId7" Type="http://schemas.openxmlformats.org/officeDocument/2006/relationships/image" Target="../media/image11.sv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0.png"/><Relationship Id="rId5" Type="http://schemas.openxmlformats.org/officeDocument/2006/relationships/image" Target="../media/image9.svg"/><Relationship Id="rId4" Type="http://schemas.openxmlformats.org/officeDocument/2006/relationships/image" Target="../media/image8.png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svg"/><Relationship Id="rId7" Type="http://schemas.openxmlformats.org/officeDocument/2006/relationships/image" Target="../media/image15.sv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4.png"/><Relationship Id="rId5" Type="http://schemas.openxmlformats.org/officeDocument/2006/relationships/image" Target="../media/image13.svg"/><Relationship Id="rId4" Type="http://schemas.openxmlformats.org/officeDocument/2006/relationships/image" Target="../media/image12.png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svg"/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wmf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wmf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wmf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wmf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wmf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wmf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wmf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Úvodní strana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ctangle 20"/>
          <p:cNvSpPr/>
          <p:nvPr userDrawn="1"/>
        </p:nvSpPr>
        <p:spPr>
          <a:xfrm>
            <a:off x="0" y="5467350"/>
            <a:ext cx="12192000" cy="1390650"/>
          </a:xfrm>
          <a:prstGeom prst="rect">
            <a:avLst/>
          </a:prstGeom>
          <a:solidFill>
            <a:schemeClr val="bg2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54000" rIns="72000" bIns="72000" rtlCol="0" anchor="t" anchorCtr="0"/>
          <a:lstStyle/>
          <a:p>
            <a:pPr algn="l"/>
            <a:endParaRPr lang="cs-CZ" sz="1500" dirty="0">
              <a:solidFill>
                <a:schemeClr val="tx1"/>
              </a:solidFill>
            </a:endParaRPr>
          </a:p>
        </p:txBody>
      </p:sp>
      <p:sp>
        <p:nvSpPr>
          <p:cNvPr id="9" name="Text Placeholder 13"/>
          <p:cNvSpPr>
            <a:spLocks noGrp="1"/>
          </p:cNvSpPr>
          <p:nvPr>
            <p:ph type="body" sz="quarter" idx="13" hasCustomPrompt="1"/>
          </p:nvPr>
        </p:nvSpPr>
        <p:spPr>
          <a:xfrm>
            <a:off x="662519" y="5995772"/>
            <a:ext cx="4237472" cy="216000"/>
          </a:xfrm>
        </p:spPr>
        <p:txBody>
          <a:bodyPr anchor="b" anchorCtr="0"/>
          <a:lstStyle>
            <a:lvl1pPr marL="216000" indent="-216000">
              <a:buClrTx/>
              <a:defRPr sz="1100" b="1">
                <a:solidFill>
                  <a:schemeClr val="tx1"/>
                </a:solidFill>
              </a:defRPr>
            </a:lvl1pPr>
            <a:lvl2pPr marL="432000" indent="-216000">
              <a:buClrTx/>
              <a:defRPr sz="1100" b="0">
                <a:solidFill>
                  <a:schemeClr val="tx1"/>
                </a:solidFill>
              </a:defRPr>
            </a:lvl2pPr>
            <a:lvl3pPr marL="648000" indent="-216000">
              <a:buClrTx/>
              <a:defRPr sz="1100" b="0">
                <a:solidFill>
                  <a:schemeClr val="tx1"/>
                </a:solidFill>
              </a:defRPr>
            </a:lvl3pPr>
            <a:lvl4pPr marL="900000" indent="-216000">
              <a:buClrTx/>
              <a:defRPr sz="1100" b="0">
                <a:solidFill>
                  <a:schemeClr val="tx1"/>
                </a:solidFill>
              </a:defRPr>
            </a:lvl4pPr>
            <a:lvl5pPr marL="1152000" indent="-216000">
              <a:buClrTx/>
              <a:defRPr sz="1100" b="0">
                <a:solidFill>
                  <a:schemeClr val="tx1"/>
                </a:solidFill>
              </a:defRPr>
            </a:lvl5pPr>
            <a:lvl6pPr marL="1368000" indent="-216000">
              <a:buClrTx/>
              <a:defRPr sz="1100" b="0">
                <a:solidFill>
                  <a:schemeClr val="tx1"/>
                </a:solidFill>
              </a:defRPr>
            </a:lvl6pPr>
            <a:lvl7pPr marL="1584000" indent="-216000">
              <a:buClrTx/>
              <a:defRPr sz="1100" b="0">
                <a:solidFill>
                  <a:schemeClr val="tx1"/>
                </a:solidFill>
              </a:defRPr>
            </a:lvl7pPr>
            <a:lvl8pPr marL="1800000" indent="-216000">
              <a:buClrTx/>
              <a:defRPr sz="1100" b="0">
                <a:solidFill>
                  <a:schemeClr val="tx1"/>
                </a:solidFill>
              </a:defRPr>
            </a:lvl8pPr>
            <a:lvl9pPr marL="2016000" indent="-216000">
              <a:buClrTx/>
              <a:defRPr sz="1100" b="0">
                <a:solidFill>
                  <a:schemeClr val="tx1"/>
                </a:solidFill>
              </a:defRPr>
            </a:lvl9pPr>
          </a:lstStyle>
          <a:p>
            <a:pPr lvl="0"/>
            <a:r>
              <a:rPr lang="cs-CZ" dirty="0"/>
              <a:t>1. 9. 2024</a:t>
            </a:r>
          </a:p>
        </p:txBody>
      </p:sp>
      <p:pic>
        <p:nvPicPr>
          <p:cNvPr id="4" name="Graphic 3">
            <a:extLst>
              <a:ext uri="{FF2B5EF4-FFF2-40B4-BE49-F238E27FC236}">
                <a16:creationId xmlns:a16="http://schemas.microsoft.com/office/drawing/2014/main" id="{CF16EBA1-3F7E-22E2-DF85-78230FA0FAD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481802" y="880456"/>
            <a:ext cx="6710198" cy="5368159"/>
          </a:xfrm>
          <a:prstGeom prst="rect">
            <a:avLst/>
          </a:prstGeom>
        </p:spPr>
      </p:pic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32E2857-1D03-8268-8D70-98C12EEC225E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62519" y="5235949"/>
            <a:ext cx="4237472" cy="312796"/>
          </a:xfrm>
        </p:spPr>
        <p:txBody>
          <a:bodyPr/>
          <a:lstStyle>
            <a:lvl1pPr>
              <a:defRPr/>
            </a:lvl1pPr>
          </a:lstStyle>
          <a:p>
            <a:pPr marL="0" lvl="0" indent="0">
              <a:buNone/>
            </a:pPr>
            <a:r>
              <a:rPr lang="cs-CZ" dirty="0"/>
              <a:t>Jméno Příjmení</a:t>
            </a: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BADC5827-420C-64F0-ABC4-8ACD15375C5B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62518" y="880456"/>
            <a:ext cx="4237473" cy="4312769"/>
          </a:xfrm>
        </p:spPr>
        <p:txBody>
          <a:bodyPr anchor="t" anchorCtr="0"/>
          <a:lstStyle>
            <a:lvl1pPr>
              <a:lnSpc>
                <a:spcPct val="100000"/>
              </a:lnSpc>
              <a:defRPr sz="3400">
                <a:solidFill>
                  <a:schemeClr val="tx1"/>
                </a:solidFill>
              </a:defRPr>
            </a:lvl1pPr>
          </a:lstStyle>
          <a:p>
            <a:r>
              <a:rPr lang="en-US" dirty="0" err="1"/>
              <a:t>Zde</a:t>
            </a:r>
            <a:r>
              <a:rPr lang="en-US" dirty="0"/>
              <a:t> </a:t>
            </a:r>
            <a:r>
              <a:rPr lang="en-US" dirty="0" err="1"/>
              <a:t>vložte</a:t>
            </a:r>
            <a:r>
              <a:rPr lang="en-US" dirty="0"/>
              <a:t> </a:t>
            </a:r>
            <a:r>
              <a:rPr lang="en-US" dirty="0" err="1"/>
              <a:t>název</a:t>
            </a:r>
            <a:r>
              <a:rPr lang="en-US" dirty="0"/>
              <a:t> </a:t>
            </a:r>
            <a:r>
              <a:rPr lang="en-US" dirty="0" err="1"/>
              <a:t>prezentace</a:t>
            </a:r>
            <a:endParaRPr lang="cs-CZ" dirty="0"/>
          </a:p>
        </p:txBody>
      </p:sp>
      <p:sp>
        <p:nvSpPr>
          <p:cNvPr id="2" name="Text Placeholder 4">
            <a:extLst>
              <a:ext uri="{FF2B5EF4-FFF2-40B4-BE49-F238E27FC236}">
                <a16:creationId xmlns:a16="http://schemas.microsoft.com/office/drawing/2014/main" id="{32ED3E54-9220-F97C-FEAA-547688AD5817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62519" y="5536586"/>
            <a:ext cx="4237472" cy="312796"/>
          </a:xfrm>
        </p:spPr>
        <p:txBody>
          <a:bodyPr/>
          <a:lstStyle>
            <a:lvl1pPr>
              <a:defRPr b="0"/>
            </a:lvl1pPr>
            <a:lvl2pPr>
              <a:defRPr b="0"/>
            </a:lvl2pPr>
          </a:lstStyle>
          <a:p>
            <a:pPr marL="0" lvl="0" indent="-11113">
              <a:buNone/>
            </a:pPr>
            <a:r>
              <a:rPr lang="cs-CZ" noProof="0" dirty="0"/>
              <a:t>Pracovní zařazení</a:t>
            </a:r>
          </a:p>
        </p:txBody>
      </p:sp>
    </p:spTree>
    <p:extLst>
      <p:ext uri="{BB962C8B-B14F-4D97-AF65-F5344CB8AC3E}">
        <p14:creationId xmlns:p14="http://schemas.microsoft.com/office/powerpoint/2010/main" val="54199128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va obrázky pod sebou – Vlev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4">
            <a:extLst>
              <a:ext uri="{FF2B5EF4-FFF2-40B4-BE49-F238E27FC236}">
                <a16:creationId xmlns:a16="http://schemas.microsoft.com/office/drawing/2014/main" id="{28FB834F-7221-5BA0-35A9-009B5C659BD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736812" y="359999"/>
            <a:ext cx="6793200" cy="922149"/>
          </a:xfrm>
        </p:spPr>
        <p:txBody>
          <a:bodyPr/>
          <a:lstStyle>
            <a:lvl1pPr>
              <a:lnSpc>
                <a:spcPct val="100000"/>
              </a:lnSpc>
              <a:defRPr sz="2400"/>
            </a:lvl1pPr>
          </a:lstStyle>
          <a:p>
            <a:r>
              <a:rPr lang="en-GB" dirty="0" err="1"/>
              <a:t>Zde</a:t>
            </a:r>
            <a:r>
              <a:rPr lang="en-GB" dirty="0"/>
              <a:t> </a:t>
            </a:r>
            <a:r>
              <a:rPr lang="en-GB" dirty="0" err="1"/>
              <a:t>vložte</a:t>
            </a:r>
            <a:r>
              <a:rPr lang="en-GB" dirty="0"/>
              <a:t> </a:t>
            </a:r>
            <a:r>
              <a:rPr lang="en-GB" dirty="0" err="1"/>
              <a:t>název</a:t>
            </a:r>
            <a:r>
              <a:rPr lang="en-GB" dirty="0"/>
              <a:t> </a:t>
            </a:r>
            <a:r>
              <a:rPr lang="en-GB" dirty="0" err="1"/>
              <a:t>kapitoly</a:t>
            </a:r>
            <a:br>
              <a:rPr lang="en-GB" dirty="0"/>
            </a:br>
            <a:r>
              <a:rPr lang="en-GB" dirty="0" err="1"/>
              <a:t>Dva</a:t>
            </a:r>
            <a:r>
              <a:rPr lang="en-GB" dirty="0"/>
              <a:t> </a:t>
            </a:r>
            <a:r>
              <a:rPr lang="en-GB" dirty="0" err="1"/>
              <a:t>obrázky</a:t>
            </a:r>
            <a:r>
              <a:rPr lang="en-GB" dirty="0"/>
              <a:t> pod </a:t>
            </a:r>
            <a:r>
              <a:rPr lang="en-GB" dirty="0" err="1"/>
              <a:t>sebou</a:t>
            </a:r>
            <a:r>
              <a:rPr lang="en-GB" dirty="0"/>
              <a:t> – </a:t>
            </a:r>
            <a:r>
              <a:rPr lang="en-GB" dirty="0" err="1"/>
              <a:t>vlevo</a:t>
            </a:r>
            <a:endParaRPr lang="cs-CZ" dirty="0"/>
          </a:p>
        </p:txBody>
      </p:sp>
      <p:sp>
        <p:nvSpPr>
          <p:cNvPr id="9" name="Picture Placeholder 11">
            <a:extLst>
              <a:ext uri="{FF2B5EF4-FFF2-40B4-BE49-F238E27FC236}">
                <a16:creationId xmlns:a16="http://schemas.microsoft.com/office/drawing/2014/main" id="{BFBD3181-7ACF-EDEF-1539-2DF57894BA61}"/>
              </a:ext>
            </a:extLst>
          </p:cNvPr>
          <p:cNvSpPr>
            <a:spLocks noGrp="1"/>
          </p:cNvSpPr>
          <p:nvPr>
            <p:ph type="pic" sz="quarter" idx="22" hasCustomPrompt="1"/>
          </p:nvPr>
        </p:nvSpPr>
        <p:spPr>
          <a:xfrm>
            <a:off x="0" y="3568390"/>
            <a:ext cx="4257651" cy="3301200"/>
          </a:xfrm>
        </p:spPr>
        <p:txBody>
          <a:bodyPr/>
          <a:lstStyle>
            <a:lvl1pPr>
              <a:lnSpc>
                <a:spcPts val="2400"/>
              </a:lnSpc>
              <a:defRPr/>
            </a:lvl1pPr>
          </a:lstStyle>
          <a:p>
            <a:r>
              <a:rPr lang="en-CZ" dirty="0"/>
              <a:t>Kliknutím na ikonu uprostřed boxu vložte obrázek</a:t>
            </a:r>
          </a:p>
        </p:txBody>
      </p:sp>
      <p:sp>
        <p:nvSpPr>
          <p:cNvPr id="4" name="Picture Placeholder 11">
            <a:extLst>
              <a:ext uri="{FF2B5EF4-FFF2-40B4-BE49-F238E27FC236}">
                <a16:creationId xmlns:a16="http://schemas.microsoft.com/office/drawing/2014/main" id="{21A73813-E1A4-B5BA-781A-9E5B9F88D478}"/>
              </a:ext>
            </a:extLst>
          </p:cNvPr>
          <p:cNvSpPr>
            <a:spLocks noGrp="1"/>
          </p:cNvSpPr>
          <p:nvPr>
            <p:ph type="pic" sz="quarter" idx="21" hasCustomPrompt="1"/>
          </p:nvPr>
        </p:nvSpPr>
        <p:spPr>
          <a:xfrm>
            <a:off x="0" y="0"/>
            <a:ext cx="4257651" cy="3301200"/>
          </a:xfrm>
        </p:spPr>
        <p:txBody>
          <a:bodyPr/>
          <a:lstStyle>
            <a:lvl1pPr>
              <a:lnSpc>
                <a:spcPts val="2400"/>
              </a:lnSpc>
              <a:defRPr/>
            </a:lvl1pPr>
          </a:lstStyle>
          <a:p>
            <a:r>
              <a:rPr lang="en-CZ" dirty="0"/>
              <a:t>Kliknutím na ikonu uprostřed boxu vložte obrázek</a:t>
            </a:r>
          </a:p>
        </p:txBody>
      </p:sp>
      <p:sp>
        <p:nvSpPr>
          <p:cNvPr id="16" name="Slide Number Placeholder 8">
            <a:extLst>
              <a:ext uri="{FF2B5EF4-FFF2-40B4-BE49-F238E27FC236}">
                <a16:creationId xmlns:a16="http://schemas.microsoft.com/office/drawing/2014/main" id="{C3C1A5E7-29A9-28E5-CCFD-6883ED3CE970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>
          <a:xfrm>
            <a:off x="10896534" y="6327369"/>
            <a:ext cx="641417" cy="221070"/>
          </a:xfrm>
        </p:spPr>
        <p:txBody>
          <a:bodyPr/>
          <a:lstStyle/>
          <a:p>
            <a:fld id="{D2BBFFE0-7584-47E7-90FA-15F39808A249}" type="slidenum">
              <a:rPr lang="cs-CZ" smtClean="0"/>
              <a:pPr/>
              <a:t>‹#›</a:t>
            </a:fld>
            <a:endParaRPr lang="cs-CZ" dirty="0"/>
          </a:p>
        </p:txBody>
      </p:sp>
      <p:sp>
        <p:nvSpPr>
          <p:cNvPr id="2" name="Text Placeholder 2">
            <a:extLst>
              <a:ext uri="{FF2B5EF4-FFF2-40B4-BE49-F238E27FC236}">
                <a16:creationId xmlns:a16="http://schemas.microsoft.com/office/drawing/2014/main" id="{6B417F1A-4F01-7CC5-0CDA-E133A76AF6D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716000" y="1605600"/>
            <a:ext cx="6793201" cy="4447346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8388149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brázek s okrajem – Horizontál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4"/>
          <p:cNvSpPr>
            <a:spLocks noGrp="1"/>
          </p:cNvSpPr>
          <p:nvPr>
            <p:ph type="title" hasCustomPrompt="1"/>
          </p:nvPr>
        </p:nvSpPr>
        <p:spPr>
          <a:xfrm>
            <a:off x="662518" y="359999"/>
            <a:ext cx="10875431" cy="922149"/>
          </a:xfrm>
        </p:spPr>
        <p:txBody>
          <a:bodyPr/>
          <a:lstStyle>
            <a:lvl1pPr>
              <a:lnSpc>
                <a:spcPct val="100000"/>
              </a:lnSpc>
              <a:defRPr sz="2400"/>
            </a:lvl1pPr>
          </a:lstStyle>
          <a:p>
            <a:r>
              <a:rPr lang="en-GB" dirty="0" err="1"/>
              <a:t>Zde</a:t>
            </a:r>
            <a:r>
              <a:rPr lang="en-GB" dirty="0"/>
              <a:t> </a:t>
            </a:r>
            <a:r>
              <a:rPr lang="en-GB" dirty="0" err="1"/>
              <a:t>vložte</a:t>
            </a:r>
            <a:r>
              <a:rPr lang="en-GB" dirty="0"/>
              <a:t> </a:t>
            </a:r>
            <a:r>
              <a:rPr lang="en-GB" dirty="0" err="1"/>
              <a:t>název</a:t>
            </a:r>
            <a:r>
              <a:rPr lang="en-GB" dirty="0"/>
              <a:t> </a:t>
            </a:r>
            <a:r>
              <a:rPr lang="en-GB" dirty="0" err="1"/>
              <a:t>kapitoly</a:t>
            </a:r>
            <a:br>
              <a:rPr lang="en-GB" dirty="0"/>
            </a:br>
            <a:r>
              <a:rPr lang="en-GB" dirty="0" err="1"/>
              <a:t>Obrázek</a:t>
            </a:r>
            <a:r>
              <a:rPr lang="en-GB" dirty="0"/>
              <a:t> s </a:t>
            </a:r>
            <a:r>
              <a:rPr lang="en-GB" dirty="0" err="1"/>
              <a:t>okrajem</a:t>
            </a:r>
            <a:r>
              <a:rPr lang="en-GB" dirty="0"/>
              <a:t> – </a:t>
            </a:r>
            <a:r>
              <a:rPr lang="en-GB" dirty="0" err="1"/>
              <a:t>horizontální</a:t>
            </a:r>
            <a:br>
              <a:rPr lang="en-GB" dirty="0"/>
            </a:br>
            <a:endParaRPr lang="cs-CZ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D2BBFFE0-7584-47E7-90FA-15F39808A249}" type="slidenum">
              <a:rPr lang="cs-CZ" smtClean="0"/>
              <a:pPr/>
              <a:t>‹#›</a:t>
            </a:fld>
            <a:endParaRPr lang="cs-CZ" dirty="0"/>
          </a:p>
        </p:txBody>
      </p:sp>
      <p:sp>
        <p:nvSpPr>
          <p:cNvPr id="13" name="Footer Placeholder 12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r>
              <a:rPr lang="cs-CZ"/>
              <a:t>Investigace incidentů z pohledu řešitelského týmu ETCS</a:t>
            </a:r>
            <a:endParaRPr lang="cs-CZ" dirty="0"/>
          </a:p>
        </p:txBody>
      </p:sp>
      <p:pic>
        <p:nvPicPr>
          <p:cNvPr id="2" name="Obrázek 8">
            <a:extLst>
              <a:ext uri="{FF2B5EF4-FFF2-40B4-BE49-F238E27FC236}">
                <a16:creationId xmlns:a16="http://schemas.microsoft.com/office/drawing/2014/main" id="{A8867E34-92EB-6344-9B73-C68746D8AF3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7163" y="6327369"/>
            <a:ext cx="251066" cy="199260"/>
          </a:xfrm>
          <a:prstGeom prst="rect">
            <a:avLst/>
          </a:prstGeom>
        </p:spPr>
      </p:pic>
      <p:sp>
        <p:nvSpPr>
          <p:cNvPr id="12" name="Picture Placeholder 11">
            <a:extLst>
              <a:ext uri="{FF2B5EF4-FFF2-40B4-BE49-F238E27FC236}">
                <a16:creationId xmlns:a16="http://schemas.microsoft.com/office/drawing/2014/main" id="{232958C5-AF07-159A-104F-4FF32C11FAAD}"/>
              </a:ext>
            </a:extLst>
          </p:cNvPr>
          <p:cNvSpPr>
            <a:spLocks noGrp="1"/>
          </p:cNvSpPr>
          <p:nvPr>
            <p:ph type="pic" sz="quarter" idx="18" hasCustomPrompt="1"/>
          </p:nvPr>
        </p:nvSpPr>
        <p:spPr>
          <a:xfrm>
            <a:off x="662518" y="1620078"/>
            <a:ext cx="10875431" cy="4447346"/>
          </a:xfrm>
        </p:spPr>
        <p:txBody>
          <a:bodyPr/>
          <a:lstStyle>
            <a:lvl1pPr>
              <a:lnSpc>
                <a:spcPts val="2400"/>
              </a:lnSpc>
              <a:defRPr/>
            </a:lvl1pPr>
          </a:lstStyle>
          <a:p>
            <a:r>
              <a:rPr lang="en-CZ" dirty="0"/>
              <a:t>Kliknutím na ikonu uprostřed boxu vložte obrázek</a:t>
            </a:r>
          </a:p>
        </p:txBody>
      </p:sp>
    </p:spTree>
    <p:extLst>
      <p:ext uri="{BB962C8B-B14F-4D97-AF65-F5344CB8AC3E}">
        <p14:creationId xmlns:p14="http://schemas.microsoft.com/office/powerpoint/2010/main" val="21930205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brázek bez okraje – Horizontál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4"/>
          <p:cNvSpPr>
            <a:spLocks noGrp="1"/>
          </p:cNvSpPr>
          <p:nvPr>
            <p:ph type="title" hasCustomPrompt="1"/>
          </p:nvPr>
        </p:nvSpPr>
        <p:spPr>
          <a:xfrm>
            <a:off x="662518" y="359999"/>
            <a:ext cx="10875431" cy="922149"/>
          </a:xfrm>
        </p:spPr>
        <p:txBody>
          <a:bodyPr/>
          <a:lstStyle>
            <a:lvl1pPr>
              <a:lnSpc>
                <a:spcPct val="100000"/>
              </a:lnSpc>
              <a:defRPr sz="2400"/>
            </a:lvl1pPr>
          </a:lstStyle>
          <a:p>
            <a:r>
              <a:rPr lang="en-GB" dirty="0" err="1"/>
              <a:t>Zde</a:t>
            </a:r>
            <a:r>
              <a:rPr lang="en-GB" dirty="0"/>
              <a:t> </a:t>
            </a:r>
            <a:r>
              <a:rPr lang="en-GB" dirty="0" err="1"/>
              <a:t>vložte</a:t>
            </a:r>
            <a:r>
              <a:rPr lang="en-GB" dirty="0"/>
              <a:t> </a:t>
            </a:r>
            <a:r>
              <a:rPr lang="en-GB" dirty="0" err="1"/>
              <a:t>název</a:t>
            </a:r>
            <a:r>
              <a:rPr lang="en-GB" dirty="0"/>
              <a:t> </a:t>
            </a:r>
            <a:r>
              <a:rPr lang="en-GB" dirty="0" err="1"/>
              <a:t>kapitoly</a:t>
            </a:r>
            <a:br>
              <a:rPr lang="en-GB" dirty="0"/>
            </a:br>
            <a:r>
              <a:rPr lang="en-GB" dirty="0" err="1"/>
              <a:t>Obrázek</a:t>
            </a:r>
            <a:r>
              <a:rPr lang="en-GB" dirty="0"/>
              <a:t> bez </a:t>
            </a:r>
            <a:r>
              <a:rPr lang="en-GB" dirty="0" err="1"/>
              <a:t>okraje</a:t>
            </a:r>
            <a:r>
              <a:rPr lang="en-GB" dirty="0"/>
              <a:t> – </a:t>
            </a:r>
            <a:r>
              <a:rPr lang="en-GB" dirty="0" err="1"/>
              <a:t>horizontální</a:t>
            </a:r>
            <a:endParaRPr lang="cs-CZ" dirty="0"/>
          </a:p>
        </p:txBody>
      </p:sp>
      <p:sp>
        <p:nvSpPr>
          <p:cNvPr id="12" name="Picture Placeholder 11">
            <a:extLst>
              <a:ext uri="{FF2B5EF4-FFF2-40B4-BE49-F238E27FC236}">
                <a16:creationId xmlns:a16="http://schemas.microsoft.com/office/drawing/2014/main" id="{232958C5-AF07-159A-104F-4FF32C11FAAD}"/>
              </a:ext>
            </a:extLst>
          </p:cNvPr>
          <p:cNvSpPr>
            <a:spLocks noGrp="1"/>
          </p:cNvSpPr>
          <p:nvPr>
            <p:ph type="pic" sz="quarter" idx="18" hasCustomPrompt="1"/>
          </p:nvPr>
        </p:nvSpPr>
        <p:spPr>
          <a:xfrm>
            <a:off x="0" y="1620078"/>
            <a:ext cx="12192000" cy="5237922"/>
          </a:xfrm>
        </p:spPr>
        <p:txBody>
          <a:bodyPr/>
          <a:lstStyle>
            <a:lvl1pPr>
              <a:lnSpc>
                <a:spcPts val="2400"/>
              </a:lnSpc>
              <a:defRPr/>
            </a:lvl1pPr>
          </a:lstStyle>
          <a:p>
            <a:r>
              <a:rPr lang="en-CZ" dirty="0"/>
              <a:t>Kliknutím na ikonu uprostřed boxu vložte obrázek</a:t>
            </a:r>
          </a:p>
        </p:txBody>
      </p:sp>
    </p:spTree>
    <p:extLst>
      <p:ext uri="{BB962C8B-B14F-4D97-AF65-F5344CB8AC3E}">
        <p14:creationId xmlns:p14="http://schemas.microsoft.com/office/powerpoint/2010/main" val="14214032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af + textový po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4"/>
          <p:cNvSpPr>
            <a:spLocks noGrp="1"/>
          </p:cNvSpPr>
          <p:nvPr>
            <p:ph type="title" hasCustomPrompt="1"/>
          </p:nvPr>
        </p:nvSpPr>
        <p:spPr>
          <a:xfrm>
            <a:off x="662518" y="359999"/>
            <a:ext cx="10875431" cy="922149"/>
          </a:xfrm>
        </p:spPr>
        <p:txBody>
          <a:bodyPr/>
          <a:lstStyle>
            <a:lvl1pPr>
              <a:lnSpc>
                <a:spcPct val="100000"/>
              </a:lnSpc>
              <a:defRPr sz="2400"/>
            </a:lvl1pPr>
          </a:lstStyle>
          <a:p>
            <a:r>
              <a:rPr lang="en-GB" dirty="0" err="1"/>
              <a:t>Zde</a:t>
            </a:r>
            <a:r>
              <a:rPr lang="en-GB" dirty="0"/>
              <a:t> </a:t>
            </a:r>
            <a:r>
              <a:rPr lang="en-GB" dirty="0" err="1"/>
              <a:t>vložte</a:t>
            </a:r>
            <a:r>
              <a:rPr lang="en-GB" dirty="0"/>
              <a:t> </a:t>
            </a:r>
            <a:r>
              <a:rPr lang="en-GB" dirty="0" err="1"/>
              <a:t>název</a:t>
            </a:r>
            <a:r>
              <a:rPr lang="en-GB" dirty="0"/>
              <a:t> </a:t>
            </a:r>
            <a:r>
              <a:rPr lang="en-GB" dirty="0" err="1"/>
              <a:t>grafu</a:t>
            </a:r>
            <a:br>
              <a:rPr lang="en-GB" dirty="0"/>
            </a:br>
            <a:r>
              <a:rPr lang="en-GB" dirty="0"/>
              <a:t>Graf + </a:t>
            </a:r>
            <a:r>
              <a:rPr lang="en-GB" dirty="0" err="1"/>
              <a:t>textový</a:t>
            </a:r>
            <a:r>
              <a:rPr lang="en-GB" dirty="0"/>
              <a:t> </a:t>
            </a:r>
            <a:r>
              <a:rPr lang="en-GB" dirty="0" err="1"/>
              <a:t>popis</a:t>
            </a:r>
            <a:br>
              <a:rPr lang="en-GB" dirty="0"/>
            </a:br>
            <a:endParaRPr lang="cs-CZ" dirty="0"/>
          </a:p>
        </p:txBody>
      </p:sp>
      <p:sp>
        <p:nvSpPr>
          <p:cNvPr id="3" name="Slide Number Placeholder 8">
            <a:extLst>
              <a:ext uri="{FF2B5EF4-FFF2-40B4-BE49-F238E27FC236}">
                <a16:creationId xmlns:a16="http://schemas.microsoft.com/office/drawing/2014/main" id="{143893AC-E80A-1540-243E-330A2BC95DB3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>
          <a:xfrm>
            <a:off x="10896534" y="6327369"/>
            <a:ext cx="641417" cy="221070"/>
          </a:xfrm>
        </p:spPr>
        <p:txBody>
          <a:bodyPr/>
          <a:lstStyle/>
          <a:p>
            <a:fld id="{D2BBFFE0-7584-47E7-90FA-15F39808A249}" type="slidenum">
              <a:rPr lang="cs-CZ" smtClean="0"/>
              <a:pPr/>
              <a:t>‹#›</a:t>
            </a:fld>
            <a:endParaRPr lang="cs-CZ" dirty="0"/>
          </a:p>
        </p:txBody>
      </p:sp>
      <p:sp>
        <p:nvSpPr>
          <p:cNvPr id="4" name="Footer Placeholder 12">
            <a:extLst>
              <a:ext uri="{FF2B5EF4-FFF2-40B4-BE49-F238E27FC236}">
                <a16:creationId xmlns:a16="http://schemas.microsoft.com/office/drawing/2014/main" id="{4B436572-179B-9ECB-D839-5D6DB834E176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>
          <a:xfrm>
            <a:off x="1109079" y="6327369"/>
            <a:ext cx="7656928" cy="221070"/>
          </a:xfrm>
        </p:spPr>
        <p:txBody>
          <a:bodyPr/>
          <a:lstStyle/>
          <a:p>
            <a:r>
              <a:rPr lang="cs-CZ"/>
              <a:t>Investigace incidentů z pohledu řešitelského týmu ETCS</a:t>
            </a:r>
            <a:endParaRPr lang="cs-CZ" dirty="0"/>
          </a:p>
        </p:txBody>
      </p:sp>
      <p:pic>
        <p:nvPicPr>
          <p:cNvPr id="6" name="Obrázek 8">
            <a:extLst>
              <a:ext uri="{FF2B5EF4-FFF2-40B4-BE49-F238E27FC236}">
                <a16:creationId xmlns:a16="http://schemas.microsoft.com/office/drawing/2014/main" id="{1BC441D4-A5D2-B247-9ABF-9907C3A2F30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7163" y="6327369"/>
            <a:ext cx="251066" cy="199260"/>
          </a:xfrm>
          <a:prstGeom prst="rect">
            <a:avLst/>
          </a:prstGeom>
        </p:spPr>
      </p:pic>
      <p:sp>
        <p:nvSpPr>
          <p:cNvPr id="11" name="Chart Placeholder 3">
            <a:extLst>
              <a:ext uri="{FF2B5EF4-FFF2-40B4-BE49-F238E27FC236}">
                <a16:creationId xmlns:a16="http://schemas.microsoft.com/office/drawing/2014/main" id="{2159CBE6-E014-4A40-76CC-DBE3728A1106}"/>
              </a:ext>
            </a:extLst>
          </p:cNvPr>
          <p:cNvSpPr>
            <a:spLocks noGrp="1"/>
          </p:cNvSpPr>
          <p:nvPr>
            <p:ph type="chart" sz="quarter" idx="19" hasCustomPrompt="1"/>
          </p:nvPr>
        </p:nvSpPr>
        <p:spPr>
          <a:xfrm>
            <a:off x="6357437" y="1508400"/>
            <a:ext cx="5180512" cy="4460875"/>
          </a:xfrm>
        </p:spPr>
        <p:txBody>
          <a:bodyPr/>
          <a:lstStyle/>
          <a:p>
            <a:r>
              <a:rPr lang="en-CZ" dirty="0"/>
              <a:t>Kliknutím na ikonu vložte graf</a:t>
            </a:r>
          </a:p>
        </p:txBody>
      </p:sp>
      <p:sp>
        <p:nvSpPr>
          <p:cNvPr id="2" name="Text Placeholder 2">
            <a:extLst>
              <a:ext uri="{FF2B5EF4-FFF2-40B4-BE49-F238E27FC236}">
                <a16:creationId xmlns:a16="http://schemas.microsoft.com/office/drawing/2014/main" id="{CCF78CC0-6FA2-07AF-C3F7-72A2208B9E2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62400" y="1508400"/>
            <a:ext cx="5180511" cy="4447346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3257333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af bez popis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4"/>
          <p:cNvSpPr>
            <a:spLocks noGrp="1"/>
          </p:cNvSpPr>
          <p:nvPr>
            <p:ph type="title" hasCustomPrompt="1"/>
          </p:nvPr>
        </p:nvSpPr>
        <p:spPr>
          <a:xfrm>
            <a:off x="662518" y="359999"/>
            <a:ext cx="10875431" cy="922149"/>
          </a:xfrm>
        </p:spPr>
        <p:txBody>
          <a:bodyPr/>
          <a:lstStyle>
            <a:lvl1pPr>
              <a:lnSpc>
                <a:spcPct val="100000"/>
              </a:lnSpc>
              <a:defRPr sz="2400"/>
            </a:lvl1pPr>
          </a:lstStyle>
          <a:p>
            <a:r>
              <a:rPr lang="en-GB" dirty="0" err="1"/>
              <a:t>Zde</a:t>
            </a:r>
            <a:r>
              <a:rPr lang="en-GB" dirty="0"/>
              <a:t> </a:t>
            </a:r>
            <a:r>
              <a:rPr lang="en-GB" dirty="0" err="1"/>
              <a:t>vložte</a:t>
            </a:r>
            <a:r>
              <a:rPr lang="en-GB" dirty="0"/>
              <a:t> </a:t>
            </a:r>
            <a:r>
              <a:rPr lang="en-GB" dirty="0" err="1"/>
              <a:t>název</a:t>
            </a:r>
            <a:r>
              <a:rPr lang="en-GB" dirty="0"/>
              <a:t> </a:t>
            </a:r>
            <a:r>
              <a:rPr lang="en-GB" dirty="0" err="1"/>
              <a:t>grafu</a:t>
            </a:r>
            <a:br>
              <a:rPr lang="en-GB" dirty="0"/>
            </a:br>
            <a:r>
              <a:rPr lang="en-GB" dirty="0"/>
              <a:t>Graf bez </a:t>
            </a:r>
            <a:r>
              <a:rPr lang="en-GB" dirty="0" err="1"/>
              <a:t>textového</a:t>
            </a:r>
            <a:r>
              <a:rPr lang="en-GB" dirty="0"/>
              <a:t> </a:t>
            </a:r>
            <a:r>
              <a:rPr lang="en-GB" dirty="0" err="1"/>
              <a:t>popisu</a:t>
            </a:r>
            <a:br>
              <a:rPr lang="en-GB" dirty="0"/>
            </a:br>
            <a:endParaRPr lang="cs-CZ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D2BBFFE0-7584-47E7-90FA-15F39808A249}" type="slidenum">
              <a:rPr lang="cs-CZ" smtClean="0"/>
              <a:pPr/>
              <a:t>‹#›</a:t>
            </a:fld>
            <a:endParaRPr lang="cs-CZ" dirty="0"/>
          </a:p>
        </p:txBody>
      </p:sp>
      <p:pic>
        <p:nvPicPr>
          <p:cNvPr id="2" name="Obrázek 8">
            <a:extLst>
              <a:ext uri="{FF2B5EF4-FFF2-40B4-BE49-F238E27FC236}">
                <a16:creationId xmlns:a16="http://schemas.microsoft.com/office/drawing/2014/main" id="{A8867E34-92EB-6344-9B73-C68746D8AF3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7163" y="6327369"/>
            <a:ext cx="251066" cy="199260"/>
          </a:xfrm>
          <a:prstGeom prst="rect">
            <a:avLst/>
          </a:prstGeom>
        </p:spPr>
      </p:pic>
      <p:sp>
        <p:nvSpPr>
          <p:cNvPr id="3" name="Chart Placeholder 3">
            <a:extLst>
              <a:ext uri="{FF2B5EF4-FFF2-40B4-BE49-F238E27FC236}">
                <a16:creationId xmlns:a16="http://schemas.microsoft.com/office/drawing/2014/main" id="{850DDEAD-27D9-746F-64B6-AC733A96EB0F}"/>
              </a:ext>
            </a:extLst>
          </p:cNvPr>
          <p:cNvSpPr>
            <a:spLocks noGrp="1"/>
          </p:cNvSpPr>
          <p:nvPr>
            <p:ph type="chart" sz="quarter" idx="19" hasCustomPrompt="1"/>
          </p:nvPr>
        </p:nvSpPr>
        <p:spPr>
          <a:xfrm>
            <a:off x="654582" y="1620838"/>
            <a:ext cx="10875431" cy="4460875"/>
          </a:xfrm>
        </p:spPr>
        <p:txBody>
          <a:bodyPr/>
          <a:lstStyle/>
          <a:p>
            <a:r>
              <a:rPr lang="en-CZ" dirty="0"/>
              <a:t>Kliknutím na ikonu vložte graf</a:t>
            </a:r>
          </a:p>
        </p:txBody>
      </p:sp>
      <p:sp>
        <p:nvSpPr>
          <p:cNvPr id="5" name="Footer Placeholder 3">
            <a:extLst>
              <a:ext uri="{FF2B5EF4-FFF2-40B4-BE49-F238E27FC236}">
                <a16:creationId xmlns:a16="http://schemas.microsoft.com/office/drawing/2014/main" id="{14F00E1C-6043-AF59-7D34-F45678C6452C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>
          <a:xfrm>
            <a:off x="1109079" y="6327369"/>
            <a:ext cx="7656928" cy="221070"/>
          </a:xfrm>
        </p:spPr>
        <p:txBody>
          <a:bodyPr/>
          <a:lstStyle/>
          <a:p>
            <a:r>
              <a:rPr lang="cs-CZ"/>
              <a:t>Investigace incidentů z pohledu řešitelského týmu ETCS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5627903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va graf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4"/>
          <p:cNvSpPr>
            <a:spLocks noGrp="1"/>
          </p:cNvSpPr>
          <p:nvPr>
            <p:ph type="title" hasCustomPrompt="1"/>
          </p:nvPr>
        </p:nvSpPr>
        <p:spPr>
          <a:xfrm>
            <a:off x="662518" y="359999"/>
            <a:ext cx="10875431" cy="922149"/>
          </a:xfrm>
        </p:spPr>
        <p:txBody>
          <a:bodyPr/>
          <a:lstStyle>
            <a:lvl1pPr>
              <a:lnSpc>
                <a:spcPct val="100000"/>
              </a:lnSpc>
              <a:defRPr sz="2400"/>
            </a:lvl1pPr>
          </a:lstStyle>
          <a:p>
            <a:r>
              <a:rPr lang="en-GB" dirty="0" err="1"/>
              <a:t>Zde</a:t>
            </a:r>
            <a:r>
              <a:rPr lang="en-GB" dirty="0"/>
              <a:t> </a:t>
            </a:r>
            <a:r>
              <a:rPr lang="en-GB" dirty="0" err="1"/>
              <a:t>vložte</a:t>
            </a:r>
            <a:r>
              <a:rPr lang="en-GB" dirty="0"/>
              <a:t> </a:t>
            </a:r>
            <a:r>
              <a:rPr lang="en-GB" dirty="0" err="1"/>
              <a:t>název</a:t>
            </a:r>
            <a:r>
              <a:rPr lang="en-GB" dirty="0"/>
              <a:t> </a:t>
            </a:r>
            <a:r>
              <a:rPr lang="en-GB" dirty="0" err="1"/>
              <a:t>grafu</a:t>
            </a:r>
            <a:br>
              <a:rPr lang="en-GB" dirty="0"/>
            </a:br>
            <a:r>
              <a:rPr lang="en-GB" dirty="0" err="1"/>
              <a:t>Dva</a:t>
            </a:r>
            <a:r>
              <a:rPr lang="en-GB" dirty="0"/>
              <a:t> </a:t>
            </a:r>
            <a:r>
              <a:rPr lang="en-GB" dirty="0" err="1"/>
              <a:t>grafy</a:t>
            </a:r>
            <a:r>
              <a:rPr lang="en-GB" dirty="0"/>
              <a:t> </a:t>
            </a:r>
            <a:r>
              <a:rPr lang="en-GB" dirty="0" err="1"/>
              <a:t>na</a:t>
            </a:r>
            <a:r>
              <a:rPr lang="en-GB" dirty="0"/>
              <a:t> </a:t>
            </a:r>
            <a:r>
              <a:rPr lang="en-GB" dirty="0" err="1"/>
              <a:t>stránce</a:t>
            </a:r>
            <a:endParaRPr lang="cs-CZ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D2BBFFE0-7584-47E7-90FA-15F39808A249}" type="slidenum">
              <a:rPr lang="cs-CZ" smtClean="0"/>
              <a:pPr/>
              <a:t>‹#›</a:t>
            </a:fld>
            <a:endParaRPr lang="cs-CZ" dirty="0"/>
          </a:p>
        </p:txBody>
      </p:sp>
      <p:sp>
        <p:nvSpPr>
          <p:cNvPr id="13" name="Footer Placeholder 12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r>
              <a:rPr lang="cs-CZ"/>
              <a:t>Investigace incidentů z pohledu řešitelského týmu ETCS</a:t>
            </a:r>
            <a:endParaRPr lang="cs-CZ" dirty="0"/>
          </a:p>
        </p:txBody>
      </p:sp>
      <p:pic>
        <p:nvPicPr>
          <p:cNvPr id="2" name="Obrázek 8">
            <a:extLst>
              <a:ext uri="{FF2B5EF4-FFF2-40B4-BE49-F238E27FC236}">
                <a16:creationId xmlns:a16="http://schemas.microsoft.com/office/drawing/2014/main" id="{A8867E34-92EB-6344-9B73-C68746D8AF3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7163" y="6327369"/>
            <a:ext cx="251066" cy="199260"/>
          </a:xfrm>
          <a:prstGeom prst="rect">
            <a:avLst/>
          </a:prstGeom>
        </p:spPr>
      </p:pic>
      <p:sp>
        <p:nvSpPr>
          <p:cNvPr id="4" name="Chart Placeholder 3">
            <a:extLst>
              <a:ext uri="{FF2B5EF4-FFF2-40B4-BE49-F238E27FC236}">
                <a16:creationId xmlns:a16="http://schemas.microsoft.com/office/drawing/2014/main" id="{2D3A26ED-388D-AA3F-403B-09A3B0AE382C}"/>
              </a:ext>
            </a:extLst>
          </p:cNvPr>
          <p:cNvSpPr>
            <a:spLocks noGrp="1"/>
          </p:cNvSpPr>
          <p:nvPr>
            <p:ph type="chart" sz="quarter" idx="20" hasCustomPrompt="1"/>
          </p:nvPr>
        </p:nvSpPr>
        <p:spPr>
          <a:xfrm>
            <a:off x="654582" y="1620838"/>
            <a:ext cx="5200038" cy="4460875"/>
          </a:xfrm>
        </p:spPr>
        <p:txBody>
          <a:bodyPr/>
          <a:lstStyle/>
          <a:p>
            <a:r>
              <a:rPr lang="en-CZ" dirty="0"/>
              <a:t>Kliknutím na ikonu vložte graf</a:t>
            </a:r>
          </a:p>
        </p:txBody>
      </p:sp>
      <p:sp>
        <p:nvSpPr>
          <p:cNvPr id="5" name="Chart Placeholder 3">
            <a:extLst>
              <a:ext uri="{FF2B5EF4-FFF2-40B4-BE49-F238E27FC236}">
                <a16:creationId xmlns:a16="http://schemas.microsoft.com/office/drawing/2014/main" id="{AF3186C3-9FC5-4C82-8A8D-91452E3CCA09}"/>
              </a:ext>
            </a:extLst>
          </p:cNvPr>
          <p:cNvSpPr>
            <a:spLocks noGrp="1"/>
          </p:cNvSpPr>
          <p:nvPr>
            <p:ph type="chart" sz="quarter" idx="21" hasCustomPrompt="1"/>
          </p:nvPr>
        </p:nvSpPr>
        <p:spPr>
          <a:xfrm>
            <a:off x="6348970" y="1620838"/>
            <a:ext cx="5200038" cy="4460875"/>
          </a:xfrm>
        </p:spPr>
        <p:txBody>
          <a:bodyPr/>
          <a:lstStyle/>
          <a:p>
            <a:r>
              <a:rPr lang="en-CZ" dirty="0"/>
              <a:t>Kliknutím na ikonu vložte graf</a:t>
            </a:r>
          </a:p>
        </p:txBody>
      </p:sp>
    </p:spTree>
    <p:extLst>
      <p:ext uri="{BB962C8B-B14F-4D97-AF65-F5344CB8AC3E}">
        <p14:creationId xmlns:p14="http://schemas.microsoft.com/office/powerpoint/2010/main" val="28121047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Ukázka vzhledu grafů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4"/>
          <p:cNvSpPr>
            <a:spLocks noGrp="1"/>
          </p:cNvSpPr>
          <p:nvPr>
            <p:ph type="title" hasCustomPrompt="1"/>
          </p:nvPr>
        </p:nvSpPr>
        <p:spPr>
          <a:xfrm>
            <a:off x="662518" y="359999"/>
            <a:ext cx="10875431" cy="922149"/>
          </a:xfrm>
        </p:spPr>
        <p:txBody>
          <a:bodyPr/>
          <a:lstStyle>
            <a:lvl1pPr>
              <a:lnSpc>
                <a:spcPct val="100000"/>
              </a:lnSpc>
              <a:defRPr sz="2400"/>
            </a:lvl1pPr>
          </a:lstStyle>
          <a:p>
            <a:r>
              <a:rPr lang="en-GB" dirty="0" err="1"/>
              <a:t>Zde</a:t>
            </a:r>
            <a:r>
              <a:rPr lang="en-GB" dirty="0"/>
              <a:t> </a:t>
            </a:r>
            <a:r>
              <a:rPr lang="en-GB" dirty="0" err="1"/>
              <a:t>vložte</a:t>
            </a:r>
            <a:r>
              <a:rPr lang="en-GB" dirty="0"/>
              <a:t> </a:t>
            </a:r>
            <a:r>
              <a:rPr lang="en-GB" dirty="0" err="1"/>
              <a:t>název</a:t>
            </a:r>
            <a:r>
              <a:rPr lang="en-GB" dirty="0"/>
              <a:t> </a:t>
            </a:r>
            <a:r>
              <a:rPr lang="en-GB" dirty="0" err="1"/>
              <a:t>grafu</a:t>
            </a:r>
            <a:br>
              <a:rPr lang="en-GB" dirty="0"/>
            </a:br>
            <a:r>
              <a:rPr lang="en-GB" dirty="0" err="1"/>
              <a:t>Dva</a:t>
            </a:r>
            <a:r>
              <a:rPr lang="en-GB" dirty="0"/>
              <a:t> </a:t>
            </a:r>
            <a:r>
              <a:rPr lang="en-GB" dirty="0" err="1"/>
              <a:t>grafy</a:t>
            </a:r>
            <a:r>
              <a:rPr lang="en-GB" dirty="0"/>
              <a:t> </a:t>
            </a:r>
            <a:r>
              <a:rPr lang="en-GB" dirty="0" err="1"/>
              <a:t>na</a:t>
            </a:r>
            <a:r>
              <a:rPr lang="en-GB" dirty="0"/>
              <a:t> </a:t>
            </a:r>
            <a:r>
              <a:rPr lang="en-GB" dirty="0" err="1"/>
              <a:t>stránce</a:t>
            </a:r>
            <a:endParaRPr lang="cs-CZ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D2BBFFE0-7584-47E7-90FA-15F39808A249}" type="slidenum">
              <a:rPr lang="cs-CZ" smtClean="0"/>
              <a:pPr/>
              <a:t>‹#›</a:t>
            </a:fld>
            <a:endParaRPr lang="cs-CZ" dirty="0"/>
          </a:p>
        </p:txBody>
      </p:sp>
      <p:sp>
        <p:nvSpPr>
          <p:cNvPr id="13" name="Footer Placeholder 12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r>
              <a:rPr lang="cs-CZ"/>
              <a:t>Investigace incidentů z pohledu řešitelského týmu ETCS</a:t>
            </a:r>
            <a:endParaRPr lang="cs-CZ" dirty="0"/>
          </a:p>
        </p:txBody>
      </p:sp>
      <p:pic>
        <p:nvPicPr>
          <p:cNvPr id="2" name="Obrázek 8">
            <a:extLst>
              <a:ext uri="{FF2B5EF4-FFF2-40B4-BE49-F238E27FC236}">
                <a16:creationId xmlns:a16="http://schemas.microsoft.com/office/drawing/2014/main" id="{A8867E34-92EB-6344-9B73-C68746D8AF3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7163" y="6327369"/>
            <a:ext cx="251066" cy="199260"/>
          </a:xfrm>
          <a:prstGeom prst="rect">
            <a:avLst/>
          </a:prstGeom>
        </p:spPr>
      </p:pic>
      <p:graphicFrame>
        <p:nvGraphicFramePr>
          <p:cNvPr id="4" name="Chart 3">
            <a:extLst>
              <a:ext uri="{FF2B5EF4-FFF2-40B4-BE49-F238E27FC236}">
                <a16:creationId xmlns:a16="http://schemas.microsoft.com/office/drawing/2014/main" id="{C373A84C-8D41-1C82-2A33-AFBF67850F49}"/>
              </a:ext>
            </a:extLst>
          </p:cNvPr>
          <p:cNvGraphicFramePr/>
          <p:nvPr userDrawn="1">
            <p:extLst>
              <p:ext uri="{D42A27DB-BD31-4B8C-83A1-F6EECF244321}">
                <p14:modId xmlns:p14="http://schemas.microsoft.com/office/powerpoint/2010/main" val="2941858151"/>
              </p:ext>
            </p:extLst>
          </p:nvPr>
        </p:nvGraphicFramePr>
        <p:xfrm>
          <a:off x="648240" y="1282149"/>
          <a:ext cx="5200569" cy="479526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5" name="Chart 4">
            <a:extLst>
              <a:ext uri="{FF2B5EF4-FFF2-40B4-BE49-F238E27FC236}">
                <a16:creationId xmlns:a16="http://schemas.microsoft.com/office/drawing/2014/main" id="{F0E952AF-5705-EAD6-DD29-5572D41D5BD5}"/>
              </a:ext>
            </a:extLst>
          </p:cNvPr>
          <p:cNvGraphicFramePr/>
          <p:nvPr userDrawn="1">
            <p:extLst>
              <p:ext uri="{D42A27DB-BD31-4B8C-83A1-F6EECF244321}">
                <p14:modId xmlns:p14="http://schemas.microsoft.com/office/powerpoint/2010/main" val="4025965124"/>
              </p:ext>
            </p:extLst>
          </p:nvPr>
        </p:nvGraphicFramePr>
        <p:xfrm>
          <a:off x="6337381" y="1282149"/>
          <a:ext cx="5206377" cy="479526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</p:spTree>
    <p:extLst>
      <p:ext uri="{BB962C8B-B14F-4D97-AF65-F5344CB8AC3E}">
        <p14:creationId xmlns:p14="http://schemas.microsoft.com/office/powerpoint/2010/main" val="14444380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ředělová stránka – Oranžová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7">
            <a:extLst>
              <a:ext uri="{FF2B5EF4-FFF2-40B4-BE49-F238E27FC236}">
                <a16:creationId xmlns:a16="http://schemas.microsoft.com/office/drawing/2014/main" id="{E046A8AA-AE4A-B57C-B27B-0F00B9983AFF}"/>
              </a:ext>
            </a:extLst>
          </p:cNvPr>
          <p:cNvSpPr txBox="1">
            <a:spLocks/>
          </p:cNvSpPr>
          <p:nvPr userDrawn="1"/>
        </p:nvSpPr>
        <p:spPr>
          <a:xfrm>
            <a:off x="662518" y="357188"/>
            <a:ext cx="8103489" cy="803524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24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dirty="0" err="1">
                <a:solidFill>
                  <a:schemeClr val="bg1"/>
                </a:solidFill>
              </a:rPr>
              <a:t>Předělový</a:t>
            </a:r>
            <a:r>
              <a:rPr lang="en-GB" dirty="0">
                <a:solidFill>
                  <a:schemeClr val="bg1"/>
                </a:solidFill>
              </a:rPr>
              <a:t> slide – </a:t>
            </a:r>
            <a:r>
              <a:rPr lang="en-GB" dirty="0" err="1">
                <a:solidFill>
                  <a:schemeClr val="bg1"/>
                </a:solidFill>
              </a:rPr>
              <a:t>oranžová</a:t>
            </a:r>
            <a:endParaRPr lang="cs-CZ" dirty="0">
              <a:solidFill>
                <a:schemeClr val="bg1"/>
              </a:solidFill>
            </a:endParaRPr>
          </a:p>
        </p:txBody>
      </p:sp>
      <p:pic>
        <p:nvPicPr>
          <p:cNvPr id="10" name="Koleje">
            <a:extLst>
              <a:ext uri="{FF2B5EF4-FFF2-40B4-BE49-F238E27FC236}">
                <a16:creationId xmlns:a16="http://schemas.microsoft.com/office/drawing/2014/main" id="{6D224217-858C-4B95-A059-851F7D40B1A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06603" y="2317044"/>
            <a:ext cx="11978793" cy="2223911"/>
          </a:xfrm>
          <a:prstGeom prst="rect">
            <a:avLst/>
          </a:prstGeom>
        </p:spPr>
      </p:pic>
      <p:pic>
        <p:nvPicPr>
          <p:cNvPr id="11" name="Vlak 2">
            <a:extLst>
              <a:ext uri="{FF2B5EF4-FFF2-40B4-BE49-F238E27FC236}">
                <a16:creationId xmlns:a16="http://schemas.microsoft.com/office/drawing/2014/main" id="{AA2EB39A-C868-95FA-1A7E-141E20362AEA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/>
        </p:blipFill>
        <p:spPr>
          <a:xfrm>
            <a:off x="7030873" y="2317044"/>
            <a:ext cx="5218852" cy="1512711"/>
          </a:xfrm>
          <a:prstGeom prst="rect">
            <a:avLst/>
          </a:prstGeom>
        </p:spPr>
      </p:pic>
      <p:cxnSp>
        <p:nvCxnSpPr>
          <p:cNvPr id="12" name="Přímá spojnice 2">
            <a:extLst>
              <a:ext uri="{FF2B5EF4-FFF2-40B4-BE49-F238E27FC236}">
                <a16:creationId xmlns:a16="http://schemas.microsoft.com/office/drawing/2014/main" id="{9BC0A46E-773C-59A5-0584-4DC6BF8A4FA9}"/>
              </a:ext>
            </a:extLst>
          </p:cNvPr>
          <p:cNvCxnSpPr>
            <a:cxnSpLocks/>
          </p:cNvCxnSpPr>
          <p:nvPr userDrawn="1"/>
        </p:nvCxnSpPr>
        <p:spPr>
          <a:xfrm>
            <a:off x="5629275" y="3829755"/>
            <a:ext cx="6652624" cy="0"/>
          </a:xfrm>
          <a:prstGeom prst="line">
            <a:avLst/>
          </a:prstGeom>
          <a:ln w="12700">
            <a:solidFill>
              <a:schemeClr val="bg1"/>
            </a:solidFill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4" name="Vlak 1">
            <a:extLst>
              <a:ext uri="{FF2B5EF4-FFF2-40B4-BE49-F238E27FC236}">
                <a16:creationId xmlns:a16="http://schemas.microsoft.com/office/drawing/2014/main" id="{C2B4F9F0-A54C-7C97-2D08-FD913E12AEEB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/>
        </p:blipFill>
        <p:spPr>
          <a:xfrm>
            <a:off x="-57358" y="2751666"/>
            <a:ext cx="5963066" cy="13546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19568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1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650"/>
                            </p:stCondLst>
                            <p:childTnLst>
                              <p:par>
                                <p:cTn id="9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35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3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350"/>
                            </p:stCondLst>
                            <p:childTnLst>
                              <p:par>
                                <p:cTn id="17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4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4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ředělová stránka – Tyrkysová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7">
            <a:extLst>
              <a:ext uri="{FF2B5EF4-FFF2-40B4-BE49-F238E27FC236}">
                <a16:creationId xmlns:a16="http://schemas.microsoft.com/office/drawing/2014/main" id="{4132636D-7EE0-719A-0552-61F9E4D00DDC}"/>
              </a:ext>
            </a:extLst>
          </p:cNvPr>
          <p:cNvSpPr txBox="1">
            <a:spLocks/>
          </p:cNvSpPr>
          <p:nvPr userDrawn="1"/>
        </p:nvSpPr>
        <p:spPr>
          <a:xfrm>
            <a:off x="662518" y="357188"/>
            <a:ext cx="8103489" cy="803524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24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dirty="0" err="1">
                <a:solidFill>
                  <a:schemeClr val="bg1"/>
                </a:solidFill>
              </a:rPr>
              <a:t>Předělový</a:t>
            </a:r>
            <a:r>
              <a:rPr lang="en-GB" dirty="0">
                <a:solidFill>
                  <a:schemeClr val="bg1"/>
                </a:solidFill>
              </a:rPr>
              <a:t> slide – </a:t>
            </a:r>
            <a:r>
              <a:rPr lang="en-GB" dirty="0" err="1">
                <a:solidFill>
                  <a:schemeClr val="bg1"/>
                </a:solidFill>
              </a:rPr>
              <a:t>tyrkysová</a:t>
            </a:r>
            <a:endParaRPr lang="cs-CZ" dirty="0">
              <a:solidFill>
                <a:schemeClr val="bg1"/>
              </a:solidFill>
            </a:endParaRPr>
          </a:p>
        </p:txBody>
      </p:sp>
      <p:pic>
        <p:nvPicPr>
          <p:cNvPr id="3" name="Koleje">
            <a:extLst>
              <a:ext uri="{FF2B5EF4-FFF2-40B4-BE49-F238E27FC236}">
                <a16:creationId xmlns:a16="http://schemas.microsoft.com/office/drawing/2014/main" id="{E6B9C8B1-8C41-41AB-60BC-EDE6F97484F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06603" y="2317044"/>
            <a:ext cx="11978793" cy="2223911"/>
          </a:xfrm>
          <a:prstGeom prst="rect">
            <a:avLst/>
          </a:prstGeom>
        </p:spPr>
      </p:pic>
      <p:pic>
        <p:nvPicPr>
          <p:cNvPr id="4" name="Vlak 2">
            <a:extLst>
              <a:ext uri="{FF2B5EF4-FFF2-40B4-BE49-F238E27FC236}">
                <a16:creationId xmlns:a16="http://schemas.microsoft.com/office/drawing/2014/main" id="{2BA0EDB1-0C4D-7F44-9BE2-E038CC2879F5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/>
        </p:blipFill>
        <p:spPr>
          <a:xfrm>
            <a:off x="7030873" y="2317044"/>
            <a:ext cx="5218852" cy="1512711"/>
          </a:xfrm>
          <a:prstGeom prst="rect">
            <a:avLst/>
          </a:prstGeom>
        </p:spPr>
      </p:pic>
      <p:cxnSp>
        <p:nvCxnSpPr>
          <p:cNvPr id="5" name="Přímá spojnice 2">
            <a:extLst>
              <a:ext uri="{FF2B5EF4-FFF2-40B4-BE49-F238E27FC236}">
                <a16:creationId xmlns:a16="http://schemas.microsoft.com/office/drawing/2014/main" id="{F45484C9-12B8-5CA4-E261-C7DB077DFE91}"/>
              </a:ext>
            </a:extLst>
          </p:cNvPr>
          <p:cNvCxnSpPr>
            <a:cxnSpLocks/>
          </p:cNvCxnSpPr>
          <p:nvPr userDrawn="1"/>
        </p:nvCxnSpPr>
        <p:spPr>
          <a:xfrm>
            <a:off x="5629275" y="3829755"/>
            <a:ext cx="6652624" cy="0"/>
          </a:xfrm>
          <a:prstGeom prst="line">
            <a:avLst/>
          </a:prstGeom>
          <a:ln w="12700">
            <a:solidFill>
              <a:schemeClr val="bg1"/>
            </a:solidFill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Vlak 1">
            <a:extLst>
              <a:ext uri="{FF2B5EF4-FFF2-40B4-BE49-F238E27FC236}">
                <a16:creationId xmlns:a16="http://schemas.microsoft.com/office/drawing/2014/main" id="{DDFE8EBF-F211-9ED6-B070-CF19BDF2ACB4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/>
        </p:blipFill>
        <p:spPr>
          <a:xfrm>
            <a:off x="-57358" y="2751666"/>
            <a:ext cx="5963066" cy="13546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26873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1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650"/>
                            </p:stCondLst>
                            <p:childTnLst>
                              <p:par>
                                <p:cTn id="9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35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3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350"/>
                            </p:stCondLst>
                            <p:childTnLst>
                              <p:par>
                                <p:cTn id="17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4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4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ředělová stránka – Oranžová V2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cký objekt 8">
            <a:extLst>
              <a:ext uri="{FF2B5EF4-FFF2-40B4-BE49-F238E27FC236}">
                <a16:creationId xmlns:a16="http://schemas.microsoft.com/office/drawing/2014/main" id="{C8554F94-4C21-596A-7AE8-C969866BEB3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897312" y="1568225"/>
            <a:ext cx="6802438" cy="4473067"/>
          </a:xfrm>
          <a:prstGeom prst="rect">
            <a:avLst/>
          </a:prstGeom>
        </p:spPr>
      </p:pic>
      <p:sp>
        <p:nvSpPr>
          <p:cNvPr id="3" name="Title 1">
            <a:extLst>
              <a:ext uri="{FF2B5EF4-FFF2-40B4-BE49-F238E27FC236}">
                <a16:creationId xmlns:a16="http://schemas.microsoft.com/office/drawing/2014/main" id="{F904B6E0-4834-658D-9BF7-8225B8827A93}"/>
              </a:ext>
            </a:extLst>
          </p:cNvPr>
          <p:cNvSpPr txBox="1">
            <a:spLocks/>
          </p:cNvSpPr>
          <p:nvPr userDrawn="1"/>
        </p:nvSpPr>
        <p:spPr>
          <a:xfrm>
            <a:off x="662518" y="360000"/>
            <a:ext cx="10875431" cy="1189102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2400" b="1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dirty="0" err="1">
                <a:solidFill>
                  <a:schemeClr val="bg1"/>
                </a:solidFill>
              </a:rPr>
              <a:t>Předělový</a:t>
            </a:r>
            <a:r>
              <a:rPr lang="en-GB" dirty="0">
                <a:solidFill>
                  <a:schemeClr val="bg1"/>
                </a:solidFill>
              </a:rPr>
              <a:t> slide</a:t>
            </a:r>
          </a:p>
          <a:p>
            <a:endParaRPr lang="cs-CZ" sz="1600" dirty="0">
              <a:solidFill>
                <a:schemeClr val="tx1"/>
              </a:solidFill>
            </a:endParaRPr>
          </a:p>
          <a:p>
            <a:r>
              <a:rPr lang="cs-CZ" sz="1600" dirty="0">
                <a:solidFill>
                  <a:schemeClr val="tx1"/>
                </a:solidFill>
              </a:rPr>
              <a:t>Grafy sloupcové a koláčové</a:t>
            </a:r>
            <a:endParaRPr lang="en-GB" sz="16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516269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Úvodní strana s obrázkem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662518" y="1327631"/>
            <a:ext cx="4557182" cy="3865594"/>
          </a:xfrm>
        </p:spPr>
        <p:txBody>
          <a:bodyPr anchor="b" anchorCtr="0"/>
          <a:lstStyle>
            <a:lvl1pPr>
              <a:lnSpc>
                <a:spcPct val="100000"/>
              </a:lnSpc>
              <a:defRPr sz="3400">
                <a:solidFill>
                  <a:schemeClr val="tx1"/>
                </a:solidFill>
              </a:defRPr>
            </a:lvl1pPr>
          </a:lstStyle>
          <a:p>
            <a:r>
              <a:rPr lang="en-US" dirty="0" err="1"/>
              <a:t>Zde</a:t>
            </a:r>
            <a:r>
              <a:rPr lang="en-US" dirty="0"/>
              <a:t> </a:t>
            </a:r>
            <a:r>
              <a:rPr lang="en-US" dirty="0" err="1"/>
              <a:t>vložte</a:t>
            </a:r>
            <a:r>
              <a:rPr lang="en-US" dirty="0"/>
              <a:t> </a:t>
            </a:r>
            <a:r>
              <a:rPr lang="en-US" dirty="0" err="1"/>
              <a:t>název</a:t>
            </a:r>
            <a:r>
              <a:rPr lang="en-US" dirty="0"/>
              <a:t> </a:t>
            </a:r>
            <a:r>
              <a:rPr lang="en-US" dirty="0" err="1"/>
              <a:t>prezentace</a:t>
            </a:r>
            <a:endParaRPr lang="cs-CZ" dirty="0"/>
          </a:p>
        </p:txBody>
      </p:sp>
      <p:sp>
        <p:nvSpPr>
          <p:cNvPr id="9" name="Text Placeholder 13"/>
          <p:cNvSpPr>
            <a:spLocks noGrp="1"/>
          </p:cNvSpPr>
          <p:nvPr>
            <p:ph type="body" sz="quarter" idx="13" hasCustomPrompt="1"/>
          </p:nvPr>
        </p:nvSpPr>
        <p:spPr>
          <a:xfrm>
            <a:off x="662519" y="6290631"/>
            <a:ext cx="4557182" cy="252737"/>
          </a:xfrm>
        </p:spPr>
        <p:txBody>
          <a:bodyPr anchor="b" anchorCtr="0"/>
          <a:lstStyle>
            <a:lvl1pPr marL="216000" indent="-216000">
              <a:buClrTx/>
              <a:defRPr sz="1100" b="1">
                <a:solidFill>
                  <a:schemeClr val="tx1"/>
                </a:solidFill>
              </a:defRPr>
            </a:lvl1pPr>
            <a:lvl2pPr marL="432000" indent="-216000">
              <a:buClrTx/>
              <a:defRPr sz="1100" b="0">
                <a:solidFill>
                  <a:schemeClr val="tx1"/>
                </a:solidFill>
              </a:defRPr>
            </a:lvl2pPr>
            <a:lvl3pPr marL="648000" indent="-216000">
              <a:buClrTx/>
              <a:defRPr sz="1100" b="0">
                <a:solidFill>
                  <a:schemeClr val="tx1"/>
                </a:solidFill>
              </a:defRPr>
            </a:lvl3pPr>
            <a:lvl4pPr marL="900000" indent="-216000">
              <a:buClrTx/>
              <a:defRPr sz="1100" b="0">
                <a:solidFill>
                  <a:schemeClr val="tx1"/>
                </a:solidFill>
              </a:defRPr>
            </a:lvl4pPr>
            <a:lvl5pPr marL="1152000" indent="-216000">
              <a:buClrTx/>
              <a:defRPr sz="1100" b="0">
                <a:solidFill>
                  <a:schemeClr val="tx1"/>
                </a:solidFill>
              </a:defRPr>
            </a:lvl5pPr>
            <a:lvl6pPr marL="1368000" indent="-216000">
              <a:buClrTx/>
              <a:defRPr sz="1100" b="0">
                <a:solidFill>
                  <a:schemeClr val="tx1"/>
                </a:solidFill>
              </a:defRPr>
            </a:lvl6pPr>
            <a:lvl7pPr marL="1584000" indent="-216000">
              <a:buClrTx/>
              <a:defRPr sz="1100" b="0">
                <a:solidFill>
                  <a:schemeClr val="tx1"/>
                </a:solidFill>
              </a:defRPr>
            </a:lvl7pPr>
            <a:lvl8pPr marL="1800000" indent="-216000">
              <a:buClrTx/>
              <a:defRPr sz="1100" b="0">
                <a:solidFill>
                  <a:schemeClr val="tx1"/>
                </a:solidFill>
              </a:defRPr>
            </a:lvl8pPr>
            <a:lvl9pPr marL="2016000" indent="-216000">
              <a:buClrTx/>
              <a:defRPr sz="1100" b="0">
                <a:solidFill>
                  <a:schemeClr val="tx1"/>
                </a:solidFill>
              </a:defRPr>
            </a:lvl9pPr>
          </a:lstStyle>
          <a:p>
            <a:pPr lvl="0"/>
            <a:r>
              <a:rPr lang="cs-CZ" dirty="0"/>
              <a:t>1. 9. 2024</a:t>
            </a:r>
          </a:p>
        </p:txBody>
      </p:sp>
      <p:pic>
        <p:nvPicPr>
          <p:cNvPr id="12" name="Obrázek 9">
            <a:extLst>
              <a:ext uri="{FF2B5EF4-FFF2-40B4-BE49-F238E27FC236}">
                <a16:creationId xmlns:a16="http://schemas.microsoft.com/office/drawing/2014/main" id="{E61C4BDA-76ED-5F34-BF8A-09DE1A5AAEC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58284" y="432000"/>
            <a:ext cx="1713673" cy="635687"/>
          </a:xfrm>
          <a:prstGeom prst="rect">
            <a:avLst/>
          </a:prstGeom>
        </p:spPr>
      </p:pic>
      <p:pic>
        <p:nvPicPr>
          <p:cNvPr id="13" name="Picture Placeholder 8">
            <a:extLst>
              <a:ext uri="{FF2B5EF4-FFF2-40B4-BE49-F238E27FC236}">
                <a16:creationId xmlns:a16="http://schemas.microsoft.com/office/drawing/2014/main" id="{9A4ECC9B-0767-C7E9-156E-EBC665383FA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12"/>
          <a:stretch/>
        </p:blipFill>
        <p:spPr>
          <a:xfrm>
            <a:off x="5474526" y="0"/>
            <a:ext cx="6718374" cy="6858000"/>
          </a:xfrm>
          <a:prstGeom prst="rect">
            <a:avLst/>
          </a:prstGeom>
        </p:spPr>
      </p:pic>
      <p:sp>
        <p:nvSpPr>
          <p:cNvPr id="6" name="Text Placeholder 4">
            <a:extLst>
              <a:ext uri="{FF2B5EF4-FFF2-40B4-BE49-F238E27FC236}">
                <a16:creationId xmlns:a16="http://schemas.microsoft.com/office/drawing/2014/main" id="{8F79AED1-2E94-CF83-144F-F0200EE4383A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62519" y="5581450"/>
            <a:ext cx="4237472" cy="312796"/>
          </a:xfrm>
        </p:spPr>
        <p:txBody>
          <a:bodyPr/>
          <a:lstStyle>
            <a:lvl1pPr>
              <a:defRPr/>
            </a:lvl1pPr>
          </a:lstStyle>
          <a:p>
            <a:pPr marL="0" lvl="0" indent="0">
              <a:buNone/>
            </a:pPr>
            <a:r>
              <a:rPr lang="cs-CZ" dirty="0"/>
              <a:t>Jméno Příjmení</a:t>
            </a:r>
          </a:p>
        </p:txBody>
      </p:sp>
      <p:sp>
        <p:nvSpPr>
          <p:cNvPr id="7" name="Text Placeholder 4">
            <a:extLst>
              <a:ext uri="{FF2B5EF4-FFF2-40B4-BE49-F238E27FC236}">
                <a16:creationId xmlns:a16="http://schemas.microsoft.com/office/drawing/2014/main" id="{AEC5F3D0-21E8-F35D-784F-E35B33CBE63C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62519" y="5882087"/>
            <a:ext cx="4237472" cy="312796"/>
          </a:xfrm>
        </p:spPr>
        <p:txBody>
          <a:bodyPr/>
          <a:lstStyle>
            <a:lvl1pPr>
              <a:defRPr/>
            </a:lvl1pPr>
          </a:lstStyle>
          <a:p>
            <a:pPr marL="0" lvl="1" indent="0">
              <a:buNone/>
            </a:pPr>
            <a:r>
              <a:rPr lang="cs-CZ" noProof="0" dirty="0"/>
              <a:t>Pracovní zařazení</a:t>
            </a:r>
          </a:p>
        </p:txBody>
      </p:sp>
    </p:spTree>
    <p:extLst>
      <p:ext uri="{BB962C8B-B14F-4D97-AF65-F5344CB8AC3E}">
        <p14:creationId xmlns:p14="http://schemas.microsoft.com/office/powerpoint/2010/main" val="254456750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Závěr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ctangle 20"/>
          <p:cNvSpPr/>
          <p:nvPr userDrawn="1"/>
        </p:nvSpPr>
        <p:spPr>
          <a:xfrm>
            <a:off x="0" y="5467350"/>
            <a:ext cx="12192000" cy="1390650"/>
          </a:xfrm>
          <a:prstGeom prst="rect">
            <a:avLst/>
          </a:prstGeom>
          <a:solidFill>
            <a:schemeClr val="tx1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54000" rIns="72000" bIns="72000" rtlCol="0" anchor="t" anchorCtr="0"/>
          <a:lstStyle/>
          <a:p>
            <a:pPr algn="l"/>
            <a:endParaRPr lang="cs-CZ" sz="1500" dirty="0">
              <a:solidFill>
                <a:schemeClr val="tx1"/>
              </a:solidFill>
            </a:endParaRPr>
          </a:p>
        </p:txBody>
      </p:sp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0450D5BE-29AC-1D10-ACE1-8BC452910139}"/>
              </a:ext>
            </a:extLst>
          </p:cNvPr>
          <p:cNvSpPr txBox="1">
            <a:spLocks/>
          </p:cNvSpPr>
          <p:nvPr userDrawn="1"/>
        </p:nvSpPr>
        <p:spPr>
          <a:xfrm>
            <a:off x="662518" y="6327368"/>
            <a:ext cx="10875433" cy="221070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>
            <a:lvl1pPr marL="216000" indent="-216000" algn="l" defTabSz="914400" rtl="0" eaLnBrk="1" latinLnBrk="0" hangingPunct="1">
              <a:spcBef>
                <a:spcPts val="240"/>
              </a:spcBef>
              <a:buClrTx/>
              <a:buFont typeface="Verdana" pitchFamily="34" charset="0"/>
              <a:buChar char="—"/>
              <a:defRPr sz="1100" b="1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32000" indent="-216000" algn="l" defTabSz="914400" rtl="0" eaLnBrk="1" latinLnBrk="0" hangingPunct="1">
              <a:spcBef>
                <a:spcPts val="240"/>
              </a:spcBef>
              <a:buClrTx/>
              <a:buFont typeface="Verdana" pitchFamily="34" charset="0"/>
              <a:buChar char="—"/>
              <a:defRPr sz="1100" b="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648000" indent="-216000" algn="l" defTabSz="914400" rtl="0" eaLnBrk="1" latinLnBrk="0" hangingPunct="1">
              <a:spcBef>
                <a:spcPct val="20000"/>
              </a:spcBef>
              <a:buClrTx/>
              <a:buFont typeface="Verdana" pitchFamily="34" charset="0"/>
              <a:buChar char="—"/>
              <a:defRPr sz="1100" b="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900000" indent="-216000" algn="l" defTabSz="914400" rtl="0" eaLnBrk="1" latinLnBrk="0" hangingPunct="1">
              <a:spcBef>
                <a:spcPct val="20000"/>
              </a:spcBef>
              <a:buClrTx/>
              <a:buFont typeface="Verdana" pitchFamily="34" charset="0"/>
              <a:buChar char="—"/>
              <a:defRPr sz="1100" b="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1152000" indent="-216000" algn="l" defTabSz="914400" rtl="0" eaLnBrk="1" latinLnBrk="0" hangingPunct="1">
              <a:spcBef>
                <a:spcPct val="20000"/>
              </a:spcBef>
              <a:buClrTx/>
              <a:buFont typeface="Verdana" pitchFamily="34" charset="0"/>
              <a:buChar char="—"/>
              <a:defRPr sz="1100" b="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1368000" indent="-216000" algn="l" defTabSz="914400" rtl="0" eaLnBrk="1" latinLnBrk="0" hangingPunct="1">
              <a:spcBef>
                <a:spcPct val="20000"/>
              </a:spcBef>
              <a:buClrTx/>
              <a:buFont typeface="Verdana" pitchFamily="34" charset="0"/>
              <a:buChar char="—"/>
              <a:defRPr sz="1100" b="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6pPr>
            <a:lvl7pPr marL="1584000" indent="-216000" algn="l" defTabSz="914400" rtl="0" eaLnBrk="1" latinLnBrk="0" hangingPunct="1">
              <a:spcBef>
                <a:spcPct val="20000"/>
              </a:spcBef>
              <a:buClrTx/>
              <a:buFont typeface="Verdana" pitchFamily="34" charset="0"/>
              <a:buChar char="—"/>
              <a:defRPr sz="1100" b="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7pPr>
            <a:lvl8pPr marL="1800000" indent="-216000" algn="l" defTabSz="914400" rtl="0" eaLnBrk="1" latinLnBrk="0" hangingPunct="1">
              <a:spcBef>
                <a:spcPct val="20000"/>
              </a:spcBef>
              <a:buClrTx/>
              <a:buFont typeface="Verdana" pitchFamily="34" charset="0"/>
              <a:buChar char="—"/>
              <a:defRPr sz="1100" b="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8pPr>
            <a:lvl9pPr marL="2016000" indent="-216000" algn="l" defTabSz="914400" rtl="0" eaLnBrk="1" latinLnBrk="0" hangingPunct="1">
              <a:spcBef>
                <a:spcPct val="20000"/>
              </a:spcBef>
              <a:buClrTx/>
              <a:buFont typeface="Verdana" pitchFamily="34" charset="0"/>
              <a:buChar char="—"/>
              <a:defRPr sz="1100" b="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240"/>
              </a:spcBef>
              <a:spcAft>
                <a:spcPts val="0"/>
              </a:spcAft>
              <a:buClrTx/>
              <a:buSzTx/>
              <a:buFont typeface="Verdana" pitchFamily="34" charset="0"/>
              <a:buNone/>
              <a:tabLst/>
              <a:defRPr/>
            </a:pPr>
            <a:r>
              <a:rPr kumimoji="0" lang="cs-CZ" sz="1100" b="1" i="0" u="none" strike="noStrike" kern="1200" cap="none" spc="0" normalizeH="0" baseline="0" noProof="0" dirty="0">
                <a:ln>
                  <a:noFill/>
                </a:ln>
                <a:solidFill>
                  <a:srgbClr val="002B59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spravazeleznic.cz</a:t>
            </a:r>
          </a:p>
        </p:txBody>
      </p:sp>
      <p:sp>
        <p:nvSpPr>
          <p:cNvPr id="11" name="Text Placeholder 4">
            <a:extLst>
              <a:ext uri="{FF2B5EF4-FFF2-40B4-BE49-F238E27FC236}">
                <a16:creationId xmlns:a16="http://schemas.microsoft.com/office/drawing/2014/main" id="{01E4D8EB-9084-1902-002F-EAC171F15BEF}"/>
              </a:ext>
            </a:extLst>
          </p:cNvPr>
          <p:cNvSpPr txBox="1">
            <a:spLocks/>
          </p:cNvSpPr>
          <p:nvPr userDrawn="1"/>
        </p:nvSpPr>
        <p:spPr>
          <a:xfrm>
            <a:off x="658284" y="5830568"/>
            <a:ext cx="10875433" cy="496800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marL="216000" indent="-216000" algn="l" defTabSz="914400" rtl="0" eaLnBrk="1" latinLnBrk="0" hangingPunct="1">
              <a:spcBef>
                <a:spcPts val="240"/>
              </a:spcBef>
              <a:buClrTx/>
              <a:buFont typeface="Verdana" pitchFamily="34" charset="0"/>
              <a:buChar char="—"/>
              <a:defRPr sz="1100" b="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32000" indent="-216000" algn="l" defTabSz="914400" rtl="0" eaLnBrk="1" latinLnBrk="0" hangingPunct="1">
              <a:spcBef>
                <a:spcPts val="240"/>
              </a:spcBef>
              <a:buClrTx/>
              <a:buFont typeface="Verdana" pitchFamily="34" charset="0"/>
              <a:buChar char="—"/>
              <a:defRPr sz="1100" b="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648000" indent="-216000" algn="l" defTabSz="914400" rtl="0" eaLnBrk="1" latinLnBrk="0" hangingPunct="1">
              <a:spcBef>
                <a:spcPct val="20000"/>
              </a:spcBef>
              <a:buClrTx/>
              <a:buFont typeface="Verdana" pitchFamily="34" charset="0"/>
              <a:buChar char="—"/>
              <a:defRPr sz="1100" b="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900000" indent="-216000" algn="l" defTabSz="914400" rtl="0" eaLnBrk="1" latinLnBrk="0" hangingPunct="1">
              <a:spcBef>
                <a:spcPct val="20000"/>
              </a:spcBef>
              <a:buClrTx/>
              <a:buFont typeface="Verdana" pitchFamily="34" charset="0"/>
              <a:buChar char="—"/>
              <a:defRPr sz="1100" b="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1152000" indent="-216000" algn="l" defTabSz="914400" rtl="0" eaLnBrk="1" latinLnBrk="0" hangingPunct="1">
              <a:spcBef>
                <a:spcPct val="20000"/>
              </a:spcBef>
              <a:buClrTx/>
              <a:buFont typeface="Verdana" pitchFamily="34" charset="0"/>
              <a:buChar char="—"/>
              <a:defRPr sz="1100" b="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1368000" indent="-216000" algn="l" defTabSz="914400" rtl="0" eaLnBrk="1" latinLnBrk="0" hangingPunct="1">
              <a:spcBef>
                <a:spcPct val="20000"/>
              </a:spcBef>
              <a:buClrTx/>
              <a:buFont typeface="Verdana" pitchFamily="34" charset="0"/>
              <a:buChar char="—"/>
              <a:defRPr sz="1100" b="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6pPr>
            <a:lvl7pPr marL="1584000" indent="-216000" algn="l" defTabSz="914400" rtl="0" eaLnBrk="1" latinLnBrk="0" hangingPunct="1">
              <a:spcBef>
                <a:spcPct val="20000"/>
              </a:spcBef>
              <a:buClrTx/>
              <a:buFont typeface="Verdana" pitchFamily="34" charset="0"/>
              <a:buChar char="—"/>
              <a:defRPr sz="1100" b="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7pPr>
            <a:lvl8pPr marL="1800000" indent="-216000" algn="l" defTabSz="914400" rtl="0" eaLnBrk="1" latinLnBrk="0" hangingPunct="1">
              <a:spcBef>
                <a:spcPct val="20000"/>
              </a:spcBef>
              <a:buClrTx/>
              <a:buFont typeface="Verdana" pitchFamily="34" charset="0"/>
              <a:buChar char="—"/>
              <a:defRPr sz="1100" b="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8pPr>
            <a:lvl9pPr marL="2016000" indent="-216000" algn="l" defTabSz="914400" rtl="0" eaLnBrk="1" latinLnBrk="0" hangingPunct="1">
              <a:spcBef>
                <a:spcPct val="20000"/>
              </a:spcBef>
              <a:buClrTx/>
              <a:buFont typeface="Verdana" pitchFamily="34" charset="0"/>
              <a:buChar char="—"/>
              <a:defRPr sz="1100" b="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240"/>
              </a:spcBef>
              <a:spcAft>
                <a:spcPts val="0"/>
              </a:spcAft>
              <a:buClrTx/>
              <a:buSzTx/>
              <a:buFont typeface="Verdana" pitchFamily="34" charset="0"/>
              <a:buNone/>
              <a:tabLst/>
              <a:defRPr/>
            </a:pPr>
            <a:r>
              <a:rPr kumimoji="0" lang="cs-CZ" sz="1100" b="0" i="0" u="none" strike="noStrike" kern="1200" cap="none" spc="0" normalizeH="0" baseline="0" noProof="0" dirty="0">
                <a:ln>
                  <a:noFill/>
                </a:ln>
                <a:solidFill>
                  <a:srgbClr val="002B59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© Správa železnic, státní organizace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240"/>
              </a:spcBef>
              <a:spcAft>
                <a:spcPts val="0"/>
              </a:spcAft>
              <a:buClrTx/>
              <a:buSzTx/>
              <a:buFont typeface="Verdana" pitchFamily="34" charset="0"/>
              <a:buNone/>
              <a:tabLst/>
              <a:defRPr/>
            </a:pPr>
            <a:r>
              <a:rPr kumimoji="0" lang="cs-CZ" sz="1100" b="0" i="0" u="none" strike="noStrike" kern="1200" cap="none" spc="0" normalizeH="0" baseline="0" noProof="0" dirty="0">
                <a:ln>
                  <a:noFill/>
                </a:ln>
                <a:solidFill>
                  <a:srgbClr val="002B59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Dlážděná 1003/7, 110 00 Praha 1 </a:t>
            </a:r>
          </a:p>
        </p:txBody>
      </p:sp>
      <p:pic>
        <p:nvPicPr>
          <p:cNvPr id="12" name="Obrázek 9">
            <a:extLst>
              <a:ext uri="{FF2B5EF4-FFF2-40B4-BE49-F238E27FC236}">
                <a16:creationId xmlns:a16="http://schemas.microsoft.com/office/drawing/2014/main" id="{0AF74EA7-2BD3-26C1-E682-35E32AC0DD9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58284" y="432000"/>
            <a:ext cx="1713673" cy="6356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050078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ázdná stra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bez obrázků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4"/>
          <p:cNvSpPr>
            <a:spLocks noGrp="1"/>
          </p:cNvSpPr>
          <p:nvPr>
            <p:ph type="title" hasCustomPrompt="1"/>
          </p:nvPr>
        </p:nvSpPr>
        <p:spPr>
          <a:xfrm>
            <a:off x="662520" y="359999"/>
            <a:ext cx="6796430" cy="922149"/>
          </a:xfrm>
        </p:spPr>
        <p:txBody>
          <a:bodyPr/>
          <a:lstStyle>
            <a:lvl1pPr>
              <a:lnSpc>
                <a:spcPct val="100000"/>
              </a:lnSpc>
              <a:defRPr sz="2400"/>
            </a:lvl1pPr>
          </a:lstStyle>
          <a:p>
            <a:r>
              <a:rPr lang="en-GB" dirty="0" err="1"/>
              <a:t>Zde</a:t>
            </a:r>
            <a:r>
              <a:rPr lang="en-GB" dirty="0"/>
              <a:t> </a:t>
            </a:r>
            <a:r>
              <a:rPr lang="en-GB" dirty="0" err="1"/>
              <a:t>vložte</a:t>
            </a:r>
            <a:r>
              <a:rPr lang="en-GB" dirty="0"/>
              <a:t> </a:t>
            </a:r>
            <a:r>
              <a:rPr lang="en-GB" dirty="0" err="1"/>
              <a:t>název</a:t>
            </a:r>
            <a:r>
              <a:rPr lang="en-GB" dirty="0"/>
              <a:t> </a:t>
            </a:r>
            <a:r>
              <a:rPr lang="en-GB" dirty="0" err="1"/>
              <a:t>kapitoly</a:t>
            </a:r>
            <a:br>
              <a:rPr lang="en-GB" dirty="0"/>
            </a:br>
            <a:r>
              <a:rPr lang="en-GB" dirty="0"/>
              <a:t>Slide bez </a:t>
            </a:r>
            <a:r>
              <a:rPr lang="en-GB" dirty="0" err="1"/>
              <a:t>obrázku</a:t>
            </a:r>
            <a:r>
              <a:rPr lang="en-GB" dirty="0"/>
              <a:t> </a:t>
            </a:r>
            <a:br>
              <a:rPr lang="en-GB" dirty="0"/>
            </a:br>
            <a:endParaRPr lang="cs-CZ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D2BBFFE0-7584-47E7-90FA-15F39808A249}" type="slidenum">
              <a:rPr lang="cs-CZ" smtClean="0"/>
              <a:pPr/>
              <a:t>‹#›</a:t>
            </a:fld>
            <a:endParaRPr lang="cs-CZ" dirty="0"/>
          </a:p>
        </p:txBody>
      </p:sp>
      <p:sp>
        <p:nvSpPr>
          <p:cNvPr id="13" name="Footer Placeholder 12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r>
              <a:rPr lang="cs-CZ"/>
              <a:t>Investigace incidentů z pohledu řešitelského týmu ETCS</a:t>
            </a:r>
            <a:endParaRPr lang="cs-CZ" dirty="0"/>
          </a:p>
        </p:txBody>
      </p:sp>
      <p:pic>
        <p:nvPicPr>
          <p:cNvPr id="2" name="Obrázek 8">
            <a:extLst>
              <a:ext uri="{FF2B5EF4-FFF2-40B4-BE49-F238E27FC236}">
                <a16:creationId xmlns:a16="http://schemas.microsoft.com/office/drawing/2014/main" id="{A8867E34-92EB-6344-9B73-C68746D8AF3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7163" y="6327369"/>
            <a:ext cx="251066" cy="199260"/>
          </a:xfrm>
          <a:prstGeom prst="rect">
            <a:avLst/>
          </a:prstGeom>
        </p:spPr>
      </p:pic>
      <p:sp>
        <p:nvSpPr>
          <p:cNvPr id="11" name="Text Placeholder 2">
            <a:extLst>
              <a:ext uri="{FF2B5EF4-FFF2-40B4-BE49-F238E27FC236}">
                <a16:creationId xmlns:a16="http://schemas.microsoft.com/office/drawing/2014/main" id="{A579C0A6-81B5-4437-BA24-0D0AB7F75077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662518" y="1509714"/>
            <a:ext cx="8103489" cy="4061559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en-GB" dirty="0"/>
              <a:t>Click to edit Master text styles</a:t>
            </a:r>
          </a:p>
          <a:p>
            <a:pPr lvl="0"/>
            <a:r>
              <a:rPr lang="en-GB" dirty="0"/>
              <a:t>Bod 1</a:t>
            </a:r>
          </a:p>
          <a:p>
            <a:pPr lvl="1"/>
            <a:r>
              <a:rPr lang="en-GB" dirty="0"/>
              <a:t>Bod 2</a:t>
            </a:r>
          </a:p>
          <a:p>
            <a:pPr lvl="2"/>
            <a:r>
              <a:rPr lang="en-GB" dirty="0"/>
              <a:t>Bod 3</a:t>
            </a:r>
          </a:p>
          <a:p>
            <a:pPr lvl="3"/>
            <a:r>
              <a:rPr lang="en-GB" dirty="0"/>
              <a:t>Bod 4</a:t>
            </a:r>
          </a:p>
          <a:p>
            <a:pPr lvl="4"/>
            <a:r>
              <a:rPr lang="en-GB" dirty="0"/>
              <a:t>Bod 5</a:t>
            </a:r>
          </a:p>
          <a:p>
            <a:pPr lvl="5"/>
            <a:r>
              <a:rPr lang="en-GB" dirty="0"/>
              <a:t>Bod 6</a:t>
            </a:r>
          </a:p>
          <a:p>
            <a:pPr lvl="6"/>
            <a:r>
              <a:rPr lang="en-GB" dirty="0"/>
              <a:t>Bod 7</a:t>
            </a:r>
          </a:p>
          <a:p>
            <a:pPr lvl="1"/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9531690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brázek s okrajem – Vprav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icture Placeholder 11">
            <a:extLst>
              <a:ext uri="{FF2B5EF4-FFF2-40B4-BE49-F238E27FC236}">
                <a16:creationId xmlns:a16="http://schemas.microsoft.com/office/drawing/2014/main" id="{232958C5-AF07-159A-104F-4FF32C11FAAD}"/>
              </a:ext>
            </a:extLst>
          </p:cNvPr>
          <p:cNvSpPr>
            <a:spLocks noGrp="1"/>
          </p:cNvSpPr>
          <p:nvPr>
            <p:ph type="pic" sz="quarter" idx="18" hasCustomPrompt="1"/>
          </p:nvPr>
        </p:nvSpPr>
        <p:spPr>
          <a:xfrm>
            <a:off x="7937950" y="359999"/>
            <a:ext cx="3603600" cy="5707425"/>
          </a:xfrm>
        </p:spPr>
        <p:txBody>
          <a:bodyPr/>
          <a:lstStyle>
            <a:lvl1pPr>
              <a:lnSpc>
                <a:spcPts val="2400"/>
              </a:lnSpc>
              <a:defRPr/>
            </a:lvl1pPr>
          </a:lstStyle>
          <a:p>
            <a:r>
              <a:rPr lang="en-CZ" dirty="0"/>
              <a:t>Kliknutím na ikonu uprostřed boxu vložte obrázek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D2BBFFE0-7584-47E7-90FA-15F39808A249}" type="slidenum">
              <a:rPr lang="cs-CZ" smtClean="0"/>
              <a:pPr/>
              <a:t>‹#›</a:t>
            </a:fld>
            <a:endParaRPr lang="cs-CZ" dirty="0"/>
          </a:p>
        </p:txBody>
      </p:sp>
      <p:sp>
        <p:nvSpPr>
          <p:cNvPr id="13" name="Footer Placeholder 12"/>
          <p:cNvSpPr>
            <a:spLocks noGrp="1"/>
          </p:cNvSpPr>
          <p:nvPr>
            <p:ph type="ftr" sz="quarter" idx="16"/>
          </p:nvPr>
        </p:nvSpPr>
        <p:spPr/>
        <p:txBody>
          <a:bodyPr/>
          <a:lstStyle>
            <a:lvl1pPr>
              <a:defRPr sz="900"/>
            </a:lvl1pPr>
          </a:lstStyle>
          <a:p>
            <a:r>
              <a:rPr lang="cs-CZ"/>
              <a:t>Investigace incidentů z pohledu řešitelského týmu ETCS</a:t>
            </a:r>
            <a:endParaRPr lang="cs-CZ" dirty="0"/>
          </a:p>
        </p:txBody>
      </p:sp>
      <p:pic>
        <p:nvPicPr>
          <p:cNvPr id="2" name="Obrázek 8">
            <a:extLst>
              <a:ext uri="{FF2B5EF4-FFF2-40B4-BE49-F238E27FC236}">
                <a16:creationId xmlns:a16="http://schemas.microsoft.com/office/drawing/2014/main" id="{A8867E34-92EB-6344-9B73-C68746D8AF3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7163" y="6327369"/>
            <a:ext cx="251066" cy="199260"/>
          </a:xfrm>
          <a:prstGeom prst="rect">
            <a:avLst/>
          </a:prstGeom>
        </p:spPr>
      </p:pic>
      <p:sp>
        <p:nvSpPr>
          <p:cNvPr id="17" name="Title 14">
            <a:extLst>
              <a:ext uri="{FF2B5EF4-FFF2-40B4-BE49-F238E27FC236}">
                <a16:creationId xmlns:a16="http://schemas.microsoft.com/office/drawing/2014/main" id="{6B69F317-500C-52D5-752A-B2552B46639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62519" y="359999"/>
            <a:ext cx="6793200" cy="922149"/>
          </a:xfrm>
        </p:spPr>
        <p:txBody>
          <a:bodyPr/>
          <a:lstStyle>
            <a:lvl1pPr>
              <a:lnSpc>
                <a:spcPct val="100000"/>
              </a:lnSpc>
              <a:defRPr sz="2400"/>
            </a:lvl1pPr>
          </a:lstStyle>
          <a:p>
            <a:r>
              <a:rPr lang="en-GB" dirty="0" err="1"/>
              <a:t>Zde</a:t>
            </a:r>
            <a:r>
              <a:rPr lang="en-GB" dirty="0"/>
              <a:t> </a:t>
            </a:r>
            <a:r>
              <a:rPr lang="en-GB" dirty="0" err="1"/>
              <a:t>vložte</a:t>
            </a:r>
            <a:r>
              <a:rPr lang="en-GB" dirty="0"/>
              <a:t> </a:t>
            </a:r>
            <a:r>
              <a:rPr lang="en-GB" dirty="0" err="1"/>
              <a:t>název</a:t>
            </a:r>
            <a:r>
              <a:rPr lang="en-GB" dirty="0"/>
              <a:t> </a:t>
            </a:r>
            <a:r>
              <a:rPr lang="en-GB" dirty="0" err="1"/>
              <a:t>kapitoly</a:t>
            </a:r>
            <a:br>
              <a:rPr lang="en-GB" dirty="0"/>
            </a:br>
            <a:r>
              <a:rPr lang="en-GB" dirty="0" err="1"/>
              <a:t>Obrázek</a:t>
            </a:r>
            <a:r>
              <a:rPr lang="en-GB" dirty="0"/>
              <a:t> s </a:t>
            </a:r>
            <a:r>
              <a:rPr lang="en-GB" dirty="0" err="1"/>
              <a:t>okrajem</a:t>
            </a:r>
            <a:r>
              <a:rPr lang="en-GB" dirty="0"/>
              <a:t> – </a:t>
            </a:r>
            <a:r>
              <a:rPr lang="en-GB" dirty="0" err="1"/>
              <a:t>vpravo</a:t>
            </a:r>
            <a:br>
              <a:rPr lang="en-GB" dirty="0"/>
            </a:br>
            <a:endParaRPr lang="cs-CZ" dirty="0"/>
          </a:p>
        </p:txBody>
      </p:sp>
      <p:sp>
        <p:nvSpPr>
          <p:cNvPr id="8" name="Text Placeholder 2">
            <a:extLst>
              <a:ext uri="{FF2B5EF4-FFF2-40B4-BE49-F238E27FC236}">
                <a16:creationId xmlns:a16="http://schemas.microsoft.com/office/drawing/2014/main" id="{2680286D-DFA6-DB04-FB54-8B0C9CFF142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62519" y="1509714"/>
            <a:ext cx="6793200" cy="455771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1952873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brázek s okrajem – Vlev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4"/>
          <p:cNvSpPr>
            <a:spLocks noGrp="1"/>
          </p:cNvSpPr>
          <p:nvPr>
            <p:ph type="title" hasCustomPrompt="1"/>
          </p:nvPr>
        </p:nvSpPr>
        <p:spPr>
          <a:xfrm>
            <a:off x="4737600" y="359999"/>
            <a:ext cx="6793200" cy="922149"/>
          </a:xfrm>
        </p:spPr>
        <p:txBody>
          <a:bodyPr/>
          <a:lstStyle>
            <a:lvl1pPr>
              <a:lnSpc>
                <a:spcPct val="100000"/>
              </a:lnSpc>
              <a:defRPr sz="2400"/>
            </a:lvl1pPr>
          </a:lstStyle>
          <a:p>
            <a:r>
              <a:rPr lang="en-GB" dirty="0" err="1"/>
              <a:t>Zde</a:t>
            </a:r>
            <a:r>
              <a:rPr lang="en-GB" dirty="0"/>
              <a:t> </a:t>
            </a:r>
            <a:r>
              <a:rPr lang="en-GB" dirty="0" err="1"/>
              <a:t>vložte</a:t>
            </a:r>
            <a:r>
              <a:rPr lang="en-GB" dirty="0"/>
              <a:t> </a:t>
            </a:r>
            <a:r>
              <a:rPr lang="en-GB" dirty="0" err="1"/>
              <a:t>název</a:t>
            </a:r>
            <a:r>
              <a:rPr lang="en-GB" dirty="0"/>
              <a:t> </a:t>
            </a:r>
            <a:r>
              <a:rPr lang="en-GB" dirty="0" err="1"/>
              <a:t>kapitoly</a:t>
            </a:r>
            <a:br>
              <a:rPr lang="en-GB" dirty="0"/>
            </a:br>
            <a:r>
              <a:rPr lang="en-GB" dirty="0" err="1"/>
              <a:t>Obrázek</a:t>
            </a:r>
            <a:r>
              <a:rPr lang="en-GB" dirty="0"/>
              <a:t> s </a:t>
            </a:r>
            <a:r>
              <a:rPr lang="en-GB" dirty="0" err="1"/>
              <a:t>okrajem</a:t>
            </a:r>
            <a:r>
              <a:rPr lang="en-GB" dirty="0"/>
              <a:t> – </a:t>
            </a:r>
            <a:r>
              <a:rPr lang="en-GB" dirty="0" err="1"/>
              <a:t>vlevo</a:t>
            </a:r>
            <a:br>
              <a:rPr lang="en-GB" dirty="0"/>
            </a:br>
            <a:endParaRPr lang="cs-CZ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D2BBFFE0-7584-47E7-90FA-15F39808A249}" type="slidenum">
              <a:rPr lang="cs-CZ" smtClean="0"/>
              <a:pPr/>
              <a:t>‹#›</a:t>
            </a:fld>
            <a:endParaRPr lang="cs-CZ" dirty="0"/>
          </a:p>
        </p:txBody>
      </p:sp>
      <p:sp>
        <p:nvSpPr>
          <p:cNvPr id="13" name="Footer Placeholder 12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r>
              <a:rPr lang="cs-CZ"/>
              <a:t>Investigace incidentů z pohledu řešitelského týmu ETCS</a:t>
            </a:r>
            <a:endParaRPr lang="cs-CZ" dirty="0"/>
          </a:p>
        </p:txBody>
      </p:sp>
      <p:pic>
        <p:nvPicPr>
          <p:cNvPr id="2" name="Obrázek 8">
            <a:extLst>
              <a:ext uri="{FF2B5EF4-FFF2-40B4-BE49-F238E27FC236}">
                <a16:creationId xmlns:a16="http://schemas.microsoft.com/office/drawing/2014/main" id="{A8867E34-92EB-6344-9B73-C68746D8AF3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7163" y="6327369"/>
            <a:ext cx="251066" cy="199260"/>
          </a:xfrm>
          <a:prstGeom prst="rect">
            <a:avLst/>
          </a:prstGeom>
        </p:spPr>
      </p:pic>
      <p:sp>
        <p:nvSpPr>
          <p:cNvPr id="3" name="Picture Placeholder 11">
            <a:extLst>
              <a:ext uri="{FF2B5EF4-FFF2-40B4-BE49-F238E27FC236}">
                <a16:creationId xmlns:a16="http://schemas.microsoft.com/office/drawing/2014/main" id="{CD50E820-B43E-3777-A6EC-96A100769344}"/>
              </a:ext>
            </a:extLst>
          </p:cNvPr>
          <p:cNvSpPr>
            <a:spLocks noGrp="1"/>
          </p:cNvSpPr>
          <p:nvPr>
            <p:ph type="pic" sz="quarter" idx="21" hasCustomPrompt="1"/>
          </p:nvPr>
        </p:nvSpPr>
        <p:spPr>
          <a:xfrm>
            <a:off x="654051" y="359999"/>
            <a:ext cx="3603600" cy="5707425"/>
          </a:xfrm>
        </p:spPr>
        <p:txBody>
          <a:bodyPr/>
          <a:lstStyle>
            <a:lvl1pPr>
              <a:lnSpc>
                <a:spcPts val="2400"/>
              </a:lnSpc>
              <a:defRPr/>
            </a:lvl1pPr>
          </a:lstStyle>
          <a:p>
            <a:r>
              <a:rPr lang="en-CZ" dirty="0"/>
              <a:t>Kliknutím na ikonu uprostřed boxu vložte obrázek</a:t>
            </a:r>
          </a:p>
        </p:txBody>
      </p:sp>
      <p:sp>
        <p:nvSpPr>
          <p:cNvPr id="11" name="Text Placeholder 2">
            <a:extLst>
              <a:ext uri="{FF2B5EF4-FFF2-40B4-BE49-F238E27FC236}">
                <a16:creationId xmlns:a16="http://schemas.microsoft.com/office/drawing/2014/main" id="{3F72B9D4-4DFF-F940-99F6-DA75710AD8E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716000" y="1605842"/>
            <a:ext cx="6815589" cy="4461582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0757354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brázek bez okraje – Vprav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4"/>
          <p:cNvSpPr>
            <a:spLocks noGrp="1"/>
          </p:cNvSpPr>
          <p:nvPr>
            <p:ph type="title" hasCustomPrompt="1"/>
          </p:nvPr>
        </p:nvSpPr>
        <p:spPr>
          <a:xfrm>
            <a:off x="662519" y="359999"/>
            <a:ext cx="6793200" cy="922149"/>
          </a:xfrm>
        </p:spPr>
        <p:txBody>
          <a:bodyPr/>
          <a:lstStyle>
            <a:lvl1pPr>
              <a:lnSpc>
                <a:spcPct val="100000"/>
              </a:lnSpc>
              <a:defRPr sz="2400"/>
            </a:lvl1pPr>
          </a:lstStyle>
          <a:p>
            <a:r>
              <a:rPr lang="en-GB" dirty="0" err="1"/>
              <a:t>Zde</a:t>
            </a:r>
            <a:r>
              <a:rPr lang="en-GB" dirty="0"/>
              <a:t> </a:t>
            </a:r>
            <a:r>
              <a:rPr lang="en-GB" dirty="0" err="1"/>
              <a:t>vložte</a:t>
            </a:r>
            <a:r>
              <a:rPr lang="en-GB" dirty="0"/>
              <a:t> </a:t>
            </a:r>
            <a:r>
              <a:rPr lang="en-GB" dirty="0" err="1"/>
              <a:t>název</a:t>
            </a:r>
            <a:r>
              <a:rPr lang="en-GB" dirty="0"/>
              <a:t> </a:t>
            </a:r>
            <a:r>
              <a:rPr lang="en-GB" dirty="0" err="1"/>
              <a:t>kapitoly</a:t>
            </a:r>
            <a:br>
              <a:rPr lang="en-GB" dirty="0"/>
            </a:br>
            <a:r>
              <a:rPr lang="en-GB" dirty="0" err="1"/>
              <a:t>Obrázek</a:t>
            </a:r>
            <a:r>
              <a:rPr lang="en-GB" dirty="0"/>
              <a:t> bez </a:t>
            </a:r>
            <a:r>
              <a:rPr lang="en-GB" dirty="0" err="1"/>
              <a:t>okraje</a:t>
            </a:r>
            <a:r>
              <a:rPr lang="en-GB" dirty="0"/>
              <a:t> – </a:t>
            </a:r>
            <a:r>
              <a:rPr lang="en-GB" dirty="0" err="1"/>
              <a:t>vpravo</a:t>
            </a:r>
            <a:endParaRPr lang="cs-CZ" dirty="0"/>
          </a:p>
        </p:txBody>
      </p:sp>
      <p:sp>
        <p:nvSpPr>
          <p:cNvPr id="13" name="Footer Placeholder 12"/>
          <p:cNvSpPr>
            <a:spLocks noGrp="1"/>
          </p:cNvSpPr>
          <p:nvPr>
            <p:ph type="ftr" sz="quarter" idx="16"/>
          </p:nvPr>
        </p:nvSpPr>
        <p:spPr>
          <a:xfrm>
            <a:off x="1109079" y="6327369"/>
            <a:ext cx="6346110" cy="221070"/>
          </a:xfrm>
        </p:spPr>
        <p:txBody>
          <a:bodyPr/>
          <a:lstStyle/>
          <a:p>
            <a:r>
              <a:rPr lang="cs-CZ"/>
              <a:t>Investigace incidentů z pohledu řešitelského týmu ETCS</a:t>
            </a:r>
            <a:endParaRPr lang="cs-CZ" dirty="0"/>
          </a:p>
        </p:txBody>
      </p:sp>
      <p:pic>
        <p:nvPicPr>
          <p:cNvPr id="2" name="Obrázek 8">
            <a:extLst>
              <a:ext uri="{FF2B5EF4-FFF2-40B4-BE49-F238E27FC236}">
                <a16:creationId xmlns:a16="http://schemas.microsoft.com/office/drawing/2014/main" id="{A8867E34-92EB-6344-9B73-C68746D8AF3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7163" y="6327369"/>
            <a:ext cx="251066" cy="199260"/>
          </a:xfrm>
          <a:prstGeom prst="rect">
            <a:avLst/>
          </a:prstGeom>
        </p:spPr>
      </p:pic>
      <p:sp>
        <p:nvSpPr>
          <p:cNvPr id="12" name="Picture Placeholder 11">
            <a:extLst>
              <a:ext uri="{FF2B5EF4-FFF2-40B4-BE49-F238E27FC236}">
                <a16:creationId xmlns:a16="http://schemas.microsoft.com/office/drawing/2014/main" id="{E6E1DF2E-74B7-40D8-2448-647037A6FB35}"/>
              </a:ext>
            </a:extLst>
          </p:cNvPr>
          <p:cNvSpPr>
            <a:spLocks noGrp="1"/>
          </p:cNvSpPr>
          <p:nvPr>
            <p:ph type="pic" sz="quarter" idx="20" hasCustomPrompt="1"/>
          </p:nvPr>
        </p:nvSpPr>
        <p:spPr>
          <a:xfrm>
            <a:off x="7922959" y="0"/>
            <a:ext cx="4269041" cy="6857999"/>
          </a:xfrm>
        </p:spPr>
        <p:txBody>
          <a:bodyPr/>
          <a:lstStyle>
            <a:lvl1pPr>
              <a:lnSpc>
                <a:spcPts val="2400"/>
              </a:lnSpc>
              <a:defRPr/>
            </a:lvl1pPr>
          </a:lstStyle>
          <a:p>
            <a:r>
              <a:rPr lang="en-CZ" dirty="0"/>
              <a:t>Kliknutím na ikonu uprostřed boxu vložte obrázek</a:t>
            </a:r>
          </a:p>
        </p:txBody>
      </p:sp>
      <p:sp>
        <p:nvSpPr>
          <p:cNvPr id="6" name="Text Placeholder 2">
            <a:extLst>
              <a:ext uri="{FF2B5EF4-FFF2-40B4-BE49-F238E27FC236}">
                <a16:creationId xmlns:a16="http://schemas.microsoft.com/office/drawing/2014/main" id="{96D5D22C-2FD9-0414-364F-84B952FE87D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62400" y="1508400"/>
            <a:ext cx="6807419" cy="4461582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3398371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brázek bez okraje – Vlev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4">
            <a:extLst>
              <a:ext uri="{FF2B5EF4-FFF2-40B4-BE49-F238E27FC236}">
                <a16:creationId xmlns:a16="http://schemas.microsoft.com/office/drawing/2014/main" id="{B9429594-2B2E-98F1-AEEB-5F9B6CFA045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737600" y="359999"/>
            <a:ext cx="6793200" cy="922149"/>
          </a:xfrm>
        </p:spPr>
        <p:txBody>
          <a:bodyPr/>
          <a:lstStyle>
            <a:lvl1pPr>
              <a:lnSpc>
                <a:spcPct val="100000"/>
              </a:lnSpc>
              <a:defRPr sz="2400"/>
            </a:lvl1pPr>
          </a:lstStyle>
          <a:p>
            <a:r>
              <a:rPr lang="en-GB" dirty="0" err="1"/>
              <a:t>Zde</a:t>
            </a:r>
            <a:r>
              <a:rPr lang="en-GB" dirty="0"/>
              <a:t> </a:t>
            </a:r>
            <a:r>
              <a:rPr lang="en-GB" dirty="0" err="1"/>
              <a:t>vložte</a:t>
            </a:r>
            <a:r>
              <a:rPr lang="en-GB" dirty="0"/>
              <a:t> </a:t>
            </a:r>
            <a:r>
              <a:rPr lang="en-GB" dirty="0" err="1"/>
              <a:t>název</a:t>
            </a:r>
            <a:r>
              <a:rPr lang="en-GB" dirty="0"/>
              <a:t> </a:t>
            </a:r>
            <a:r>
              <a:rPr lang="en-GB" dirty="0" err="1"/>
              <a:t>kapitoly</a:t>
            </a:r>
            <a:br>
              <a:rPr lang="en-GB" dirty="0"/>
            </a:br>
            <a:r>
              <a:rPr lang="en-GB" dirty="0" err="1"/>
              <a:t>Obrázek</a:t>
            </a:r>
            <a:r>
              <a:rPr lang="en-GB" dirty="0"/>
              <a:t> bez </a:t>
            </a:r>
            <a:r>
              <a:rPr lang="en-GB" dirty="0" err="1"/>
              <a:t>okraje</a:t>
            </a:r>
            <a:r>
              <a:rPr lang="en-GB" dirty="0"/>
              <a:t> – </a:t>
            </a:r>
            <a:r>
              <a:rPr lang="en-GB" dirty="0" err="1"/>
              <a:t>vpravo</a:t>
            </a:r>
            <a:endParaRPr lang="cs-CZ" dirty="0"/>
          </a:p>
        </p:txBody>
      </p:sp>
      <p:sp>
        <p:nvSpPr>
          <p:cNvPr id="13" name="Picture Placeholder 11">
            <a:extLst>
              <a:ext uri="{FF2B5EF4-FFF2-40B4-BE49-F238E27FC236}">
                <a16:creationId xmlns:a16="http://schemas.microsoft.com/office/drawing/2014/main" id="{F58924BB-3B35-4323-A66B-6B774387B67D}"/>
              </a:ext>
            </a:extLst>
          </p:cNvPr>
          <p:cNvSpPr>
            <a:spLocks noGrp="1"/>
          </p:cNvSpPr>
          <p:nvPr>
            <p:ph type="pic" sz="quarter" idx="19" hasCustomPrompt="1"/>
          </p:nvPr>
        </p:nvSpPr>
        <p:spPr>
          <a:xfrm>
            <a:off x="0" y="0"/>
            <a:ext cx="4257651" cy="6857999"/>
          </a:xfrm>
        </p:spPr>
        <p:txBody>
          <a:bodyPr/>
          <a:lstStyle>
            <a:lvl1pPr>
              <a:lnSpc>
                <a:spcPts val="2400"/>
              </a:lnSpc>
              <a:defRPr/>
            </a:lvl1pPr>
          </a:lstStyle>
          <a:p>
            <a:r>
              <a:rPr lang="en-CZ" dirty="0"/>
              <a:t>Kliknutím na ikonu uprostřed boxu vložte obrázek</a:t>
            </a:r>
          </a:p>
        </p:txBody>
      </p:sp>
      <p:sp>
        <p:nvSpPr>
          <p:cNvPr id="16" name="Slide Number Placeholder 8">
            <a:extLst>
              <a:ext uri="{FF2B5EF4-FFF2-40B4-BE49-F238E27FC236}">
                <a16:creationId xmlns:a16="http://schemas.microsoft.com/office/drawing/2014/main" id="{469BFA4E-7D9B-13BC-BBDB-59368CE33DB4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>
          <a:xfrm>
            <a:off x="10896534" y="6327369"/>
            <a:ext cx="641417" cy="221070"/>
          </a:xfrm>
        </p:spPr>
        <p:txBody>
          <a:bodyPr/>
          <a:lstStyle/>
          <a:p>
            <a:fld id="{D2BBFFE0-7584-47E7-90FA-15F39808A249}" type="slidenum">
              <a:rPr lang="cs-CZ" smtClean="0"/>
              <a:pPr/>
              <a:t>‹#›</a:t>
            </a:fld>
            <a:endParaRPr lang="cs-CZ" dirty="0"/>
          </a:p>
        </p:txBody>
      </p:sp>
      <p:sp>
        <p:nvSpPr>
          <p:cNvPr id="5" name="Text Placeholder 2">
            <a:extLst>
              <a:ext uri="{FF2B5EF4-FFF2-40B4-BE49-F238E27FC236}">
                <a16:creationId xmlns:a16="http://schemas.microsoft.com/office/drawing/2014/main" id="{DA6820CC-B2E9-BDF6-B309-DB2217F738D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716000" y="1605330"/>
            <a:ext cx="6787564" cy="4462094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1512812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va obrázky pod sebou – Vprav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4"/>
          <p:cNvSpPr>
            <a:spLocks noGrp="1"/>
          </p:cNvSpPr>
          <p:nvPr>
            <p:ph type="title" hasCustomPrompt="1"/>
          </p:nvPr>
        </p:nvSpPr>
        <p:spPr>
          <a:xfrm>
            <a:off x="662519" y="359999"/>
            <a:ext cx="6793200" cy="922149"/>
          </a:xfrm>
        </p:spPr>
        <p:txBody>
          <a:bodyPr/>
          <a:lstStyle>
            <a:lvl1pPr>
              <a:lnSpc>
                <a:spcPct val="100000"/>
              </a:lnSpc>
              <a:defRPr sz="2400"/>
            </a:lvl1pPr>
          </a:lstStyle>
          <a:p>
            <a:r>
              <a:rPr lang="en-GB" dirty="0" err="1"/>
              <a:t>Zde</a:t>
            </a:r>
            <a:r>
              <a:rPr lang="en-GB" dirty="0"/>
              <a:t> </a:t>
            </a:r>
            <a:r>
              <a:rPr lang="en-GB" dirty="0" err="1"/>
              <a:t>vložte</a:t>
            </a:r>
            <a:r>
              <a:rPr lang="en-GB" dirty="0"/>
              <a:t> </a:t>
            </a:r>
            <a:r>
              <a:rPr lang="en-GB" dirty="0" err="1"/>
              <a:t>název</a:t>
            </a:r>
            <a:r>
              <a:rPr lang="en-GB" dirty="0"/>
              <a:t> </a:t>
            </a:r>
            <a:r>
              <a:rPr lang="en-GB" dirty="0" err="1"/>
              <a:t>kapitoly</a:t>
            </a:r>
            <a:br>
              <a:rPr lang="en-GB" dirty="0"/>
            </a:br>
            <a:r>
              <a:rPr lang="en-GB" dirty="0" err="1"/>
              <a:t>Dva</a:t>
            </a:r>
            <a:r>
              <a:rPr lang="en-GB" dirty="0"/>
              <a:t> </a:t>
            </a:r>
            <a:r>
              <a:rPr lang="en-GB" dirty="0" err="1"/>
              <a:t>obrázky</a:t>
            </a:r>
            <a:r>
              <a:rPr lang="en-GB" dirty="0"/>
              <a:t> pod </a:t>
            </a:r>
            <a:r>
              <a:rPr lang="en-GB" dirty="0" err="1"/>
              <a:t>sebou</a:t>
            </a:r>
            <a:r>
              <a:rPr lang="en-GB" dirty="0"/>
              <a:t> – </a:t>
            </a:r>
            <a:r>
              <a:rPr lang="en-GB" dirty="0" err="1"/>
              <a:t>vpravo</a:t>
            </a:r>
            <a:br>
              <a:rPr lang="en-GB" dirty="0"/>
            </a:br>
            <a:endParaRPr lang="cs-CZ" dirty="0"/>
          </a:p>
        </p:txBody>
      </p:sp>
      <p:pic>
        <p:nvPicPr>
          <p:cNvPr id="2" name="Obrázek 8">
            <a:extLst>
              <a:ext uri="{FF2B5EF4-FFF2-40B4-BE49-F238E27FC236}">
                <a16:creationId xmlns:a16="http://schemas.microsoft.com/office/drawing/2014/main" id="{A8867E34-92EB-6344-9B73-C68746D8AF3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7163" y="6327369"/>
            <a:ext cx="251066" cy="199260"/>
          </a:xfrm>
          <a:prstGeom prst="rect">
            <a:avLst/>
          </a:prstGeom>
        </p:spPr>
      </p:pic>
      <p:sp>
        <p:nvSpPr>
          <p:cNvPr id="8" name="Footer Placeholder 12">
            <a:extLst>
              <a:ext uri="{FF2B5EF4-FFF2-40B4-BE49-F238E27FC236}">
                <a16:creationId xmlns:a16="http://schemas.microsoft.com/office/drawing/2014/main" id="{43E02C34-D9BC-5C5F-DA86-AB5F6243D18E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>
          <a:xfrm>
            <a:off x="1109079" y="6327369"/>
            <a:ext cx="6346110" cy="221070"/>
          </a:xfrm>
        </p:spPr>
        <p:txBody>
          <a:bodyPr/>
          <a:lstStyle/>
          <a:p>
            <a:r>
              <a:rPr lang="cs-CZ"/>
              <a:t>Investigace incidentů z pohledu řešitelského týmu ETCS</a:t>
            </a:r>
            <a:endParaRPr lang="cs-CZ" dirty="0"/>
          </a:p>
        </p:txBody>
      </p:sp>
      <p:sp>
        <p:nvSpPr>
          <p:cNvPr id="10" name="Picture Placeholder 11">
            <a:extLst>
              <a:ext uri="{FF2B5EF4-FFF2-40B4-BE49-F238E27FC236}">
                <a16:creationId xmlns:a16="http://schemas.microsoft.com/office/drawing/2014/main" id="{38CAC93D-989B-081A-AA26-4A82EFABAB4D}"/>
              </a:ext>
            </a:extLst>
          </p:cNvPr>
          <p:cNvSpPr>
            <a:spLocks noGrp="1"/>
          </p:cNvSpPr>
          <p:nvPr>
            <p:ph type="pic" sz="quarter" idx="20" hasCustomPrompt="1"/>
          </p:nvPr>
        </p:nvSpPr>
        <p:spPr>
          <a:xfrm>
            <a:off x="7922959" y="0"/>
            <a:ext cx="4269041" cy="3301200"/>
          </a:xfrm>
        </p:spPr>
        <p:txBody>
          <a:bodyPr/>
          <a:lstStyle>
            <a:lvl1pPr>
              <a:lnSpc>
                <a:spcPts val="2400"/>
              </a:lnSpc>
              <a:defRPr/>
            </a:lvl1pPr>
          </a:lstStyle>
          <a:p>
            <a:r>
              <a:rPr lang="en-CZ" dirty="0"/>
              <a:t>Kliknutím na ikonu uprostřed boxu vložte obrázek</a:t>
            </a:r>
          </a:p>
        </p:txBody>
      </p:sp>
      <p:sp>
        <p:nvSpPr>
          <p:cNvPr id="11" name="Picture Placeholder 11">
            <a:extLst>
              <a:ext uri="{FF2B5EF4-FFF2-40B4-BE49-F238E27FC236}">
                <a16:creationId xmlns:a16="http://schemas.microsoft.com/office/drawing/2014/main" id="{E5E35821-A1E6-CD8A-A35F-7DEC3F4F18D0}"/>
              </a:ext>
            </a:extLst>
          </p:cNvPr>
          <p:cNvSpPr>
            <a:spLocks noGrp="1"/>
          </p:cNvSpPr>
          <p:nvPr>
            <p:ph type="pic" sz="quarter" idx="21" hasCustomPrompt="1"/>
          </p:nvPr>
        </p:nvSpPr>
        <p:spPr>
          <a:xfrm>
            <a:off x="7922959" y="3568390"/>
            <a:ext cx="4269041" cy="3301200"/>
          </a:xfrm>
        </p:spPr>
        <p:txBody>
          <a:bodyPr/>
          <a:lstStyle>
            <a:lvl1pPr>
              <a:lnSpc>
                <a:spcPts val="2400"/>
              </a:lnSpc>
              <a:defRPr/>
            </a:lvl1pPr>
          </a:lstStyle>
          <a:p>
            <a:r>
              <a:rPr lang="en-CZ" dirty="0"/>
              <a:t>Kliknutím na ikonu uprostřed boxu vložte obrázek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193C60A-D7B1-C4BC-069E-D7AA1EB5F57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62400" y="1508400"/>
            <a:ext cx="6807948" cy="4459074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7219897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theme" Target="../theme/theme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62518" y="357188"/>
            <a:ext cx="8103489" cy="803524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/>
          <a:p>
            <a:r>
              <a:rPr lang="en-GB" dirty="0" err="1"/>
              <a:t>Zde</a:t>
            </a:r>
            <a:r>
              <a:rPr lang="en-GB" dirty="0"/>
              <a:t> </a:t>
            </a:r>
            <a:r>
              <a:rPr lang="en-GB" dirty="0" err="1"/>
              <a:t>vložte</a:t>
            </a:r>
            <a:r>
              <a:rPr lang="en-GB" dirty="0"/>
              <a:t> </a:t>
            </a:r>
            <a:r>
              <a:rPr lang="en-GB" dirty="0" err="1"/>
              <a:t>nadpis</a:t>
            </a:r>
            <a:endParaRPr lang="cs-CZ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62518" y="1509714"/>
            <a:ext cx="8103489" cy="4061559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en-GB" dirty="0"/>
              <a:t>Click to edit Master text styles</a:t>
            </a:r>
          </a:p>
          <a:p>
            <a:pPr lvl="0"/>
            <a:r>
              <a:rPr lang="en-GB" dirty="0"/>
              <a:t>Bod 1</a:t>
            </a:r>
          </a:p>
          <a:p>
            <a:pPr lvl="1"/>
            <a:r>
              <a:rPr lang="en-GB" dirty="0"/>
              <a:t>Bod 2</a:t>
            </a:r>
          </a:p>
          <a:p>
            <a:pPr lvl="2"/>
            <a:r>
              <a:rPr lang="en-GB" dirty="0"/>
              <a:t>Bod 3</a:t>
            </a:r>
          </a:p>
          <a:p>
            <a:pPr lvl="3"/>
            <a:r>
              <a:rPr lang="en-GB" dirty="0"/>
              <a:t>Bod 4</a:t>
            </a:r>
          </a:p>
          <a:p>
            <a:pPr lvl="4"/>
            <a:r>
              <a:rPr lang="en-GB" dirty="0"/>
              <a:t>Bod 5</a:t>
            </a:r>
          </a:p>
          <a:p>
            <a:pPr lvl="5"/>
            <a:r>
              <a:rPr lang="en-GB" dirty="0"/>
              <a:t>Bod 6</a:t>
            </a:r>
          </a:p>
          <a:p>
            <a:pPr lvl="6"/>
            <a:r>
              <a:rPr lang="en-GB" dirty="0"/>
              <a:t>Bod 7</a:t>
            </a:r>
          </a:p>
          <a:p>
            <a:pPr lvl="1"/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109079" y="6327369"/>
            <a:ext cx="7656928" cy="22107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900">
                <a:solidFill>
                  <a:schemeClr val="tx1"/>
                </a:solidFill>
              </a:defRPr>
            </a:lvl1pPr>
          </a:lstStyle>
          <a:p>
            <a:r>
              <a:rPr lang="cs-CZ"/>
              <a:t>Investigace incidentů z pohledu řešitelského týmu ETCS</a:t>
            </a:r>
            <a:endParaRPr lang="cs-CZ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896534" y="6327369"/>
            <a:ext cx="641417" cy="22107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900" b="1">
                <a:solidFill>
                  <a:schemeClr val="tx1"/>
                </a:solidFill>
              </a:defRPr>
            </a:lvl1pPr>
          </a:lstStyle>
          <a:p>
            <a:fld id="{D2BBFFE0-7584-47E7-90FA-15F39808A249}" type="slidenum">
              <a:rPr lang="cs-CZ" smtClean="0"/>
              <a:pPr/>
              <a:t>‹#›</a:t>
            </a:fld>
            <a:endParaRPr lang="cs-CZ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40" r:id="rId1"/>
    <p:sldLayoutId id="2147483758" r:id="rId2"/>
    <p:sldLayoutId id="2147483650" r:id="rId3"/>
    <p:sldLayoutId id="2147483753" r:id="rId4"/>
    <p:sldLayoutId id="2147483752" r:id="rId5"/>
    <p:sldLayoutId id="2147483759" r:id="rId6"/>
    <p:sldLayoutId id="2147483747" r:id="rId7"/>
    <p:sldLayoutId id="2147483760" r:id="rId8"/>
    <p:sldLayoutId id="2147483748" r:id="rId9"/>
    <p:sldLayoutId id="2147483761" r:id="rId10"/>
    <p:sldLayoutId id="2147483750" r:id="rId11"/>
    <p:sldLayoutId id="2147483751" r:id="rId12"/>
    <p:sldLayoutId id="2147483754" r:id="rId13"/>
    <p:sldLayoutId id="2147483755" r:id="rId14"/>
    <p:sldLayoutId id="2147483757" r:id="rId15"/>
    <p:sldLayoutId id="2147483756" r:id="rId16"/>
    <p:sldLayoutId id="2147483762" r:id="rId17"/>
    <p:sldLayoutId id="2147483763" r:id="rId18"/>
    <p:sldLayoutId id="2147483764" r:id="rId19"/>
    <p:sldLayoutId id="2147483666" r:id="rId20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hdr="0" dt="0"/>
  <p:txStyles>
    <p:titleStyle>
      <a:lvl1pPr algn="l" defTabSz="914400" rtl="0" eaLnBrk="1" latinLnBrk="0" hangingPunct="1">
        <a:lnSpc>
          <a:spcPct val="100000"/>
        </a:lnSpc>
        <a:spcBef>
          <a:spcPct val="0"/>
        </a:spcBef>
        <a:buNone/>
        <a:defRPr sz="2400" b="1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lnSpc>
          <a:spcPts val="2400"/>
        </a:lnSpc>
        <a:spcBef>
          <a:spcPts val="240"/>
        </a:spcBef>
        <a:buClr>
          <a:schemeClr val="tx1"/>
        </a:buClr>
        <a:buFont typeface="Arial" panose="020B0604020202020204" pitchFamily="34" charset="0"/>
        <a:buNone/>
        <a:tabLst/>
        <a:defRPr sz="1600" b="1" kern="1200">
          <a:solidFill>
            <a:schemeClr val="tx1"/>
          </a:solidFill>
          <a:latin typeface="+mn-lt"/>
          <a:ea typeface="+mn-ea"/>
          <a:cs typeface="+mn-cs"/>
        </a:defRPr>
      </a:lvl1pPr>
      <a:lvl2pPr marL="11113" indent="0" algn="l" defTabSz="914400" rtl="0" eaLnBrk="1" latinLnBrk="0" hangingPunct="1">
        <a:lnSpc>
          <a:spcPts val="2400"/>
        </a:lnSpc>
        <a:spcBef>
          <a:spcPts val="240"/>
        </a:spcBef>
        <a:buClr>
          <a:schemeClr val="accent3"/>
        </a:buClr>
        <a:buFont typeface="Arial" panose="020B0604020202020204" pitchFamily="34" charset="0"/>
        <a:buNone/>
        <a:tabLst/>
        <a:defRPr sz="1600" b="0" kern="1200">
          <a:solidFill>
            <a:schemeClr val="tx1"/>
          </a:solidFill>
          <a:latin typeface="+mn-lt"/>
          <a:ea typeface="+mn-ea"/>
          <a:cs typeface="+mn-cs"/>
        </a:defRPr>
      </a:lvl2pPr>
      <a:lvl3pPr marL="439737" indent="-285750" algn="l" defTabSz="914400" rtl="0" eaLnBrk="1" latinLnBrk="0" hangingPunct="1">
        <a:lnSpc>
          <a:spcPts val="2400"/>
        </a:lnSpc>
        <a:spcBef>
          <a:spcPct val="20000"/>
        </a:spcBef>
        <a:buClr>
          <a:schemeClr val="accent3"/>
        </a:buClr>
        <a:buFont typeface="Arial" panose="020B0604020202020204" pitchFamily="34" charset="0"/>
        <a:buChar char="•"/>
        <a:tabLst/>
        <a:defRPr sz="1600" b="0" kern="1200">
          <a:solidFill>
            <a:schemeClr val="tx1"/>
          </a:solidFill>
          <a:latin typeface="+mn-lt"/>
          <a:ea typeface="+mn-ea"/>
          <a:cs typeface="+mn-cs"/>
        </a:defRPr>
      </a:lvl3pPr>
      <a:lvl4pPr marL="581025" indent="-285750" algn="l" defTabSz="914400" rtl="0" eaLnBrk="1" latinLnBrk="0" hangingPunct="1">
        <a:lnSpc>
          <a:spcPts val="2400"/>
        </a:lnSpc>
        <a:spcBef>
          <a:spcPct val="20000"/>
        </a:spcBef>
        <a:buClr>
          <a:schemeClr val="accent3"/>
        </a:buClr>
        <a:buFont typeface="Arial" panose="020B0604020202020204" pitchFamily="34" charset="0"/>
        <a:buChar char="•"/>
        <a:tabLst/>
        <a:defRPr sz="1600" b="0" kern="1200">
          <a:solidFill>
            <a:schemeClr val="tx1"/>
          </a:solidFill>
          <a:latin typeface="+mn-lt"/>
          <a:ea typeface="+mn-ea"/>
          <a:cs typeface="+mn-cs"/>
        </a:defRPr>
      </a:lvl4pPr>
      <a:lvl5pPr marL="758825" indent="-273050" algn="l" defTabSz="914400" rtl="0" eaLnBrk="1" latinLnBrk="0" hangingPunct="1">
        <a:lnSpc>
          <a:spcPts val="2400"/>
        </a:lnSpc>
        <a:spcBef>
          <a:spcPct val="20000"/>
        </a:spcBef>
        <a:buClr>
          <a:schemeClr val="accent3"/>
        </a:buClr>
        <a:buFont typeface="Arial" panose="020B0604020202020204" pitchFamily="34" charset="0"/>
        <a:buChar char="•"/>
        <a:tabLst/>
        <a:defRPr sz="1600" b="0" kern="1200">
          <a:solidFill>
            <a:schemeClr val="tx1"/>
          </a:solidFill>
          <a:latin typeface="+mn-lt"/>
          <a:ea typeface="+mn-ea"/>
          <a:cs typeface="+mn-cs"/>
        </a:defRPr>
      </a:lvl5pPr>
      <a:lvl6pPr marL="1209675" indent="-212725" algn="l" defTabSz="914400" rtl="0" eaLnBrk="1" latinLnBrk="0" hangingPunct="1">
        <a:lnSpc>
          <a:spcPts val="2400"/>
        </a:lnSpc>
        <a:spcBef>
          <a:spcPct val="20000"/>
        </a:spcBef>
        <a:buClr>
          <a:schemeClr val="accent3"/>
        </a:buClr>
        <a:buFont typeface="Arial" panose="020B0604020202020204" pitchFamily="34" charset="0"/>
        <a:buChar char="•"/>
        <a:tabLst/>
        <a:defRPr sz="1100" kern="1200">
          <a:solidFill>
            <a:schemeClr val="tx1"/>
          </a:solidFill>
          <a:latin typeface="+mn-lt"/>
          <a:ea typeface="+mn-ea"/>
          <a:cs typeface="+mn-cs"/>
        </a:defRPr>
      </a:lvl6pPr>
      <a:lvl7pPr marL="1471613" indent="-214313" algn="l" defTabSz="914400" rtl="0" eaLnBrk="1" latinLnBrk="0" hangingPunct="1">
        <a:lnSpc>
          <a:spcPts val="2400"/>
        </a:lnSpc>
        <a:spcBef>
          <a:spcPct val="20000"/>
        </a:spcBef>
        <a:buClr>
          <a:schemeClr val="accent3"/>
        </a:buClr>
        <a:buFont typeface="Arial" panose="020B0604020202020204" pitchFamily="34" charset="0"/>
        <a:buChar char="•"/>
        <a:tabLst/>
        <a:defRPr sz="1100" kern="1200">
          <a:solidFill>
            <a:schemeClr val="tx1"/>
          </a:solidFill>
          <a:latin typeface="+mn-lt"/>
          <a:ea typeface="+mn-ea"/>
          <a:cs typeface="+mn-cs"/>
        </a:defRPr>
      </a:lvl7pPr>
      <a:lvl8pPr marL="1980000" indent="-216000" algn="l" defTabSz="914400" rtl="0" eaLnBrk="1" latinLnBrk="0" hangingPunct="1">
        <a:spcBef>
          <a:spcPct val="20000"/>
        </a:spcBef>
        <a:buFont typeface="Verdana" pitchFamily="34" charset="0"/>
        <a:buChar char="—"/>
        <a:defRPr sz="1100" kern="1200">
          <a:solidFill>
            <a:schemeClr val="tx1"/>
          </a:solidFill>
          <a:latin typeface="+mn-lt"/>
          <a:ea typeface="+mn-ea"/>
          <a:cs typeface="+mn-cs"/>
        </a:defRPr>
      </a:lvl8pPr>
      <a:lvl9pPr marL="2196000" indent="-216000" algn="l" defTabSz="914400" rtl="0" eaLnBrk="1" latinLnBrk="0" hangingPunct="1">
        <a:spcBef>
          <a:spcPct val="20000"/>
        </a:spcBef>
        <a:buFont typeface="Verdana" pitchFamily="34" charset="0"/>
        <a:buChar char="—"/>
        <a:defRPr sz="11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4180">
          <p15:clr>
            <a:srgbClr val="F26B43"/>
          </p15:clr>
        </p15:guide>
        <p15:guide id="2" orient="horz" pos="2160">
          <p15:clr>
            <a:srgbClr val="F26B43"/>
          </p15:clr>
        </p15:guide>
        <p15:guide id="3" orient="horz" pos="3444">
          <p15:clr>
            <a:srgbClr val="F26B43"/>
          </p15:clr>
        </p15:guide>
        <p15:guide id="4" pos="419">
          <p15:clr>
            <a:srgbClr val="F26B43"/>
          </p15:clr>
        </p15:guide>
        <p15:guide id="5" pos="7261">
          <p15:clr>
            <a:srgbClr val="F26B43"/>
          </p15:clr>
        </p15:guide>
        <p15:guide id="6" orient="horz" pos="3375">
          <p15:clr>
            <a:srgbClr val="F26B43"/>
          </p15:clr>
        </p15:guide>
        <p15:guide id="7" pos="5518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3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svg"/><Relationship Id="rId3" Type="http://schemas.openxmlformats.org/officeDocument/2006/relationships/image" Target="../media/image26.png"/><Relationship Id="rId7" Type="http://schemas.openxmlformats.org/officeDocument/2006/relationships/image" Target="../media/image30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image" Target="../media/image27.png"/><Relationship Id="rId9" Type="http://schemas.openxmlformats.org/officeDocument/2006/relationships/image" Target="../media/image23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3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38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13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13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13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wm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0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chart" Target="../charts/chart3.xml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chart" Target="../charts/chart4.xml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0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40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chart" Target="../charts/chart5.xm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microsoft.com/office/2014/relationships/chartEx" Target="../charts/chartEx1.xml"/><Relationship Id="rId1" Type="http://schemas.openxmlformats.org/officeDocument/2006/relationships/slideLayout" Target="../slideLayouts/slideLayout1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0.png"/><Relationship Id="rId1" Type="http://schemas.openxmlformats.org/officeDocument/2006/relationships/slideLayout" Target="../slideLayouts/slideLayout1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text 1">
            <a:extLst>
              <a:ext uri="{FF2B5EF4-FFF2-40B4-BE49-F238E27FC236}">
                <a16:creationId xmlns:a16="http://schemas.microsoft.com/office/drawing/2014/main" id="{E5798F85-CF24-B7B6-4C93-2661B0A6EC5A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cs-CZ" dirty="0"/>
              <a:t>2. 6. 2026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F192B452-A9AB-501F-FDF2-2A90456F3B8B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62519" y="4641589"/>
            <a:ext cx="4237472" cy="312796"/>
          </a:xfrm>
        </p:spPr>
        <p:txBody>
          <a:bodyPr/>
          <a:lstStyle/>
          <a:p>
            <a:r>
              <a:rPr lang="cs-CZ" dirty="0"/>
              <a:t>Ing. Radek Theumer</a:t>
            </a:r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52348215-E404-F145-1650-36E0A40CAB6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62518" y="880457"/>
            <a:ext cx="4600598" cy="2171088"/>
          </a:xfrm>
        </p:spPr>
        <p:txBody>
          <a:bodyPr/>
          <a:lstStyle/>
          <a:p>
            <a:r>
              <a:rPr lang="cs-CZ" sz="2800" dirty="0"/>
              <a:t>Investigace incidentů </a:t>
            </a:r>
            <a:br>
              <a:rPr lang="cs-CZ" sz="2800" dirty="0"/>
            </a:br>
            <a:r>
              <a:rPr lang="cs-CZ" sz="2800" dirty="0"/>
              <a:t>z pohledu řešitelského týmu ETCS</a:t>
            </a:r>
          </a:p>
        </p:txBody>
      </p:sp>
      <p:sp>
        <p:nvSpPr>
          <p:cNvPr id="5" name="Zástupný text 4">
            <a:extLst>
              <a:ext uri="{FF2B5EF4-FFF2-40B4-BE49-F238E27FC236}">
                <a16:creationId xmlns:a16="http://schemas.microsoft.com/office/drawing/2014/main" id="{8BA174B0-DF50-7CDE-3AE5-40382258B365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62519" y="5024522"/>
            <a:ext cx="4237472" cy="525886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cs-CZ" sz="1200" dirty="0"/>
              <a:t>SŽ CTD – Centrum techniky a diagnostiky</a:t>
            </a:r>
          </a:p>
          <a:p>
            <a:pPr>
              <a:lnSpc>
                <a:spcPct val="100000"/>
              </a:lnSpc>
            </a:pPr>
            <a:r>
              <a:rPr lang="cs-CZ" sz="1200" dirty="0"/>
              <a:t>řešitelský tým ETCS (ERTMS)</a:t>
            </a:r>
          </a:p>
        </p:txBody>
      </p:sp>
    </p:spTree>
    <p:extLst>
      <p:ext uri="{BB962C8B-B14F-4D97-AF65-F5344CB8AC3E}">
        <p14:creationId xmlns:p14="http://schemas.microsoft.com/office/powerpoint/2010/main" val="15409515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25DDF4CE-5799-BDFF-CB2E-9D88ABF6DD5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Chyby traťové části ETCS</a:t>
            </a:r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E663937F-5407-C94F-4C41-096A78C63792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D2BBFFE0-7584-47E7-90FA-15F39808A249}" type="slidenum">
              <a:rPr lang="cs-CZ" smtClean="0"/>
              <a:pPr/>
              <a:t>10</a:t>
            </a:fld>
            <a:endParaRPr lang="cs-CZ" dirty="0"/>
          </a:p>
        </p:txBody>
      </p:sp>
      <p:sp>
        <p:nvSpPr>
          <p:cNvPr id="4" name="Zástupný symbol pro zápatí 3">
            <a:extLst>
              <a:ext uri="{FF2B5EF4-FFF2-40B4-BE49-F238E27FC236}">
                <a16:creationId xmlns:a16="http://schemas.microsoft.com/office/drawing/2014/main" id="{0159A10C-5963-A3A7-CA3D-4A15212888CB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r>
              <a:rPr lang="cs-CZ"/>
              <a:t>Investigace incidentů z pohledu řešitelského týmu ETCS</a:t>
            </a:r>
            <a:endParaRPr lang="cs-CZ" dirty="0"/>
          </a:p>
        </p:txBody>
      </p:sp>
      <p:sp>
        <p:nvSpPr>
          <p:cNvPr id="5" name="Zástupný obsah 5">
            <a:extLst>
              <a:ext uri="{FF2B5EF4-FFF2-40B4-BE49-F238E27FC236}">
                <a16:creationId xmlns:a16="http://schemas.microsoft.com/office/drawing/2014/main" id="{F7E926CC-CCA8-B653-C0ED-0E7DD24CFB9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62400" y="1508400"/>
            <a:ext cx="10875431" cy="4447346"/>
          </a:xfrm>
        </p:spPr>
        <p:txBody>
          <a:bodyPr/>
          <a:lstStyle/>
          <a:p>
            <a:pPr marL="285750" indent="-285750">
              <a:buFont typeface="Courier New" panose="02070309020205020404" pitchFamily="49" charset="0"/>
              <a:buChar char="o"/>
            </a:pPr>
            <a:r>
              <a:rPr lang="cs-CZ" b="0" dirty="0"/>
              <a:t>pružná spolupráce při identifikování a následném odstraňování chyb traťové části vede obecně na relativně nízké procento výskytu chyb traťové části </a:t>
            </a:r>
            <a:r>
              <a:rPr lang="cs-CZ" dirty="0"/>
              <a:t>(dlouhodobě </a:t>
            </a:r>
            <a:r>
              <a:rPr lang="cs-CZ" dirty="0">
                <a:latin typeface="Verdana" panose="020B0604030504040204" pitchFamily="34" charset="0"/>
                <a:ea typeface="Verdana" panose="020B0604030504040204" pitchFamily="34" charset="0"/>
              </a:rPr>
              <a:t>~4 %)</a:t>
            </a:r>
          </a:p>
          <a:p>
            <a:pPr marL="285750" indent="-285750">
              <a:buFont typeface="Courier New" panose="02070309020205020404" pitchFamily="49" charset="0"/>
              <a:buChar char="o"/>
            </a:pPr>
            <a:r>
              <a:rPr lang="cs-CZ" dirty="0">
                <a:latin typeface="Verdana" panose="020B0604030504040204" pitchFamily="34" charset="0"/>
                <a:ea typeface="Verdana" panose="020B0604030504040204" pitchFamily="34" charset="0"/>
              </a:rPr>
              <a:t>RBC od pouze jednoho dodavatele </a:t>
            </a:r>
            <a:r>
              <a:rPr lang="cs-CZ" b="0" dirty="0">
                <a:latin typeface="Verdana" panose="020B0604030504040204" pitchFamily="34" charset="0"/>
                <a:ea typeface="Verdana" panose="020B0604030504040204" pitchFamily="34" charset="0"/>
              </a:rPr>
              <a:t>(obdobně i MSC GSM-R pouze od jednoho dodavatele)</a:t>
            </a:r>
          </a:p>
          <a:p>
            <a:endParaRPr lang="cs-CZ" b="0" dirty="0"/>
          </a:p>
          <a:p>
            <a:pPr marL="285750" indent="-285750">
              <a:buFont typeface="Courier New" panose="02070309020205020404" pitchFamily="49" charset="0"/>
              <a:buChar char="o"/>
            </a:pPr>
            <a:r>
              <a:rPr lang="cs-CZ" dirty="0"/>
              <a:t>některé z těchto chyb je nutné upravit buď v SSW TPC anebo ASW RBC</a:t>
            </a:r>
          </a:p>
          <a:p>
            <a:r>
              <a:rPr lang="cs-CZ" dirty="0"/>
              <a:t>	</a:t>
            </a:r>
            <a:r>
              <a:rPr lang="cs-CZ" b="0" dirty="0"/>
              <a:t>- problematika neprofilových styků (kontrola podmínek SSW TPC a RBC)</a:t>
            </a:r>
          </a:p>
          <a:p>
            <a:r>
              <a:rPr lang="cs-CZ" b="0" dirty="0"/>
              <a:t>	- problematika stanic s více SZZ (RZZ-IF Ostrava hl. n. ve vazbě s ESA Ostrava-Báňské)</a:t>
            </a:r>
          </a:p>
          <a:p>
            <a:endParaRPr lang="cs-CZ" dirty="0"/>
          </a:p>
          <a:p>
            <a:pPr marL="285750" indent="-285750">
              <a:buFont typeface="Courier New" panose="02070309020205020404" pitchFamily="49" charset="0"/>
              <a:buChar char="o"/>
            </a:pPr>
            <a:r>
              <a:rPr lang="cs-CZ" dirty="0"/>
              <a:t>většina incidentů vznikla kvůli chybám v komunikační kartě NAG (netýká se jádra RBC)</a:t>
            </a:r>
          </a:p>
          <a:p>
            <a:r>
              <a:rPr lang="cs-CZ" dirty="0"/>
              <a:t>	</a:t>
            </a:r>
            <a:r>
              <a:rPr lang="cs-CZ" b="0" dirty="0"/>
              <a:t>- odesílání chybného rámce na HDLC (rámec FRMR od OBU)</a:t>
            </a:r>
          </a:p>
          <a:p>
            <a:r>
              <a:rPr lang="cs-CZ" b="0" dirty="0"/>
              <a:t>	- „uváznutí“ NAG v recovery módu po požadavku na přeposlání od OBU (SREJ)</a:t>
            </a:r>
          </a:p>
          <a:p>
            <a:r>
              <a:rPr lang="cs-CZ" b="0" dirty="0"/>
              <a:t>	- ukončení spojení na X.224 zprávou Disconnect Confirm bez předchozího Disconnect Request</a:t>
            </a:r>
          </a:p>
          <a:p>
            <a:endParaRPr lang="cs-CZ" b="0" dirty="0"/>
          </a:p>
        </p:txBody>
      </p:sp>
    </p:spTree>
    <p:extLst>
      <p:ext uri="{BB962C8B-B14F-4D97-AF65-F5344CB8AC3E}">
        <p14:creationId xmlns:p14="http://schemas.microsoft.com/office/powerpoint/2010/main" val="41831142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3BC5A7A1-4D04-110A-CE26-5F5EC0D14B6C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D2BBFFE0-7584-47E7-90FA-15F39808A249}" type="slidenum">
              <a:rPr lang="cs-CZ" smtClean="0"/>
              <a:pPr/>
              <a:t>11</a:t>
            </a:fld>
            <a:endParaRPr lang="cs-CZ" dirty="0"/>
          </a:p>
        </p:txBody>
      </p:sp>
      <p:sp>
        <p:nvSpPr>
          <p:cNvPr id="4" name="Zástupný symbol pro zápatí 3">
            <a:extLst>
              <a:ext uri="{FF2B5EF4-FFF2-40B4-BE49-F238E27FC236}">
                <a16:creationId xmlns:a16="http://schemas.microsoft.com/office/drawing/2014/main" id="{05A8DDAF-2BAB-1A54-8B75-940B8332CC2C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r>
              <a:rPr lang="cs-CZ"/>
              <a:t>Investigace incidentů z pohledu řešitelského týmu ETCS</a:t>
            </a:r>
            <a:endParaRPr lang="cs-CZ" dirty="0"/>
          </a:p>
        </p:txBody>
      </p:sp>
      <p:pic>
        <p:nvPicPr>
          <p:cNvPr id="8" name="Obrázek 7">
            <a:extLst>
              <a:ext uri="{FF2B5EF4-FFF2-40B4-BE49-F238E27FC236}">
                <a16:creationId xmlns:a16="http://schemas.microsoft.com/office/drawing/2014/main" id="{FF836711-5C73-B7EE-6525-C7A914472A6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4051" y="995023"/>
            <a:ext cx="5620534" cy="4867954"/>
          </a:xfrm>
          <a:prstGeom prst="rect">
            <a:avLst/>
          </a:prstGeom>
        </p:spPr>
      </p:pic>
      <p:pic>
        <p:nvPicPr>
          <p:cNvPr id="16" name="Obrázek 15">
            <a:extLst>
              <a:ext uri="{FF2B5EF4-FFF2-40B4-BE49-F238E27FC236}">
                <a16:creationId xmlns:a16="http://schemas.microsoft.com/office/drawing/2014/main" id="{403A2133-EE87-8182-E9BF-D9535679217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95893" y="914049"/>
            <a:ext cx="3677163" cy="5029902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7" name="Obdélník 16">
            <a:extLst>
              <a:ext uri="{FF2B5EF4-FFF2-40B4-BE49-F238E27FC236}">
                <a16:creationId xmlns:a16="http://schemas.microsoft.com/office/drawing/2014/main" id="{D7B53660-F14A-0428-1E83-B5CE7C12A1E5}"/>
              </a:ext>
            </a:extLst>
          </p:cNvPr>
          <p:cNvSpPr/>
          <p:nvPr/>
        </p:nvSpPr>
        <p:spPr>
          <a:xfrm>
            <a:off x="7473314" y="1956725"/>
            <a:ext cx="3076576" cy="219293"/>
          </a:xfrm>
          <a:prstGeom prst="rect">
            <a:avLst/>
          </a:prstGeom>
          <a:noFill/>
          <a:ln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lIns="72000" tIns="54000" rIns="72000" bIns="72000" rtlCol="0" anchor="t" anchorCtr="0"/>
          <a:lstStyle/>
          <a:p>
            <a:pPr algn="l"/>
            <a:endParaRPr lang="cs-CZ" sz="1600" dirty="0">
              <a:solidFill>
                <a:schemeClr val="tx1"/>
              </a:solidFill>
            </a:endParaRPr>
          </a:p>
        </p:txBody>
      </p:sp>
      <p:sp>
        <p:nvSpPr>
          <p:cNvPr id="18" name="Obdélník 17">
            <a:extLst>
              <a:ext uri="{FF2B5EF4-FFF2-40B4-BE49-F238E27FC236}">
                <a16:creationId xmlns:a16="http://schemas.microsoft.com/office/drawing/2014/main" id="{7C28FFC6-5BD3-C2D7-C2D1-AD695FF759E8}"/>
              </a:ext>
            </a:extLst>
          </p:cNvPr>
          <p:cNvSpPr/>
          <p:nvPr/>
        </p:nvSpPr>
        <p:spPr>
          <a:xfrm>
            <a:off x="7665338" y="3006253"/>
            <a:ext cx="3076576" cy="219293"/>
          </a:xfrm>
          <a:prstGeom prst="rect">
            <a:avLst/>
          </a:prstGeom>
          <a:noFill/>
          <a:ln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lIns="72000" tIns="54000" rIns="72000" bIns="72000" rtlCol="0" anchor="t" anchorCtr="0"/>
          <a:lstStyle/>
          <a:p>
            <a:pPr algn="l"/>
            <a:endParaRPr lang="cs-CZ" sz="1600" dirty="0">
              <a:solidFill>
                <a:schemeClr val="tx1"/>
              </a:solidFill>
            </a:endParaRPr>
          </a:p>
        </p:txBody>
      </p:sp>
      <p:cxnSp>
        <p:nvCxnSpPr>
          <p:cNvPr id="19" name="Přímá spojnice 18">
            <a:extLst>
              <a:ext uri="{FF2B5EF4-FFF2-40B4-BE49-F238E27FC236}">
                <a16:creationId xmlns:a16="http://schemas.microsoft.com/office/drawing/2014/main" id="{F22DCA6A-B511-B2AD-82A6-A90C0252FDB2}"/>
              </a:ext>
            </a:extLst>
          </p:cNvPr>
          <p:cNvCxnSpPr>
            <a:cxnSpLocks/>
            <a:stCxn id="16" idx="1"/>
          </p:cNvCxnSpPr>
          <p:nvPr/>
        </p:nvCxnSpPr>
        <p:spPr>
          <a:xfrm flipH="1">
            <a:off x="5662613" y="3429000"/>
            <a:ext cx="1633280" cy="242888"/>
          </a:xfrm>
          <a:prstGeom prst="line">
            <a:avLst/>
          </a:prstGeom>
          <a:ln w="12700">
            <a:solidFill>
              <a:schemeClr val="tx1"/>
            </a:solidFill>
            <a:headEnd type="none"/>
            <a:tailEnd type="oval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772208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1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 tmFilter="0, 0; .2, .5; .8, .5; 1, 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" dur="250" autoRev="1" fill="hold"/>
                                        <p:tgtEl>
                                          <p:spTgt spid="1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18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67FAEF99-30C2-3B77-9000-5500F6F03BE0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D2BBFFE0-7584-47E7-90FA-15F39808A249}" type="slidenum">
              <a:rPr lang="cs-CZ" smtClean="0"/>
              <a:pPr/>
              <a:t>12</a:t>
            </a:fld>
            <a:endParaRPr lang="cs-CZ" dirty="0"/>
          </a:p>
        </p:txBody>
      </p:sp>
      <p:sp>
        <p:nvSpPr>
          <p:cNvPr id="4" name="Zástupný symbol pro zápatí 3">
            <a:extLst>
              <a:ext uri="{FF2B5EF4-FFF2-40B4-BE49-F238E27FC236}">
                <a16:creationId xmlns:a16="http://schemas.microsoft.com/office/drawing/2014/main" id="{FD916102-43D5-658E-3C80-8626A619DB39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r>
              <a:rPr lang="cs-CZ"/>
              <a:t>Investigace incidentů z pohledu řešitelského týmu ETCS</a:t>
            </a:r>
            <a:endParaRPr lang="cs-CZ" dirty="0"/>
          </a:p>
        </p:txBody>
      </p:sp>
      <p:pic>
        <p:nvPicPr>
          <p:cNvPr id="7" name="liben_ETCS_2cast">
            <a:hlinkClick r:id="" action="ppaction://media"/>
            <a:extLst>
              <a:ext uri="{FF2B5EF4-FFF2-40B4-BE49-F238E27FC236}">
                <a16:creationId xmlns:a16="http://schemas.microsoft.com/office/drawing/2014/main" id="{01C078C3-085D-D502-96F9-D2F2F0A74F94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029032" y="359999"/>
            <a:ext cx="10133935" cy="5700338"/>
          </a:xfrm>
          <a:prstGeom prst="rect">
            <a:avLst/>
          </a:prstGeom>
        </p:spPr>
      </p:pic>
      <p:sp>
        <p:nvSpPr>
          <p:cNvPr id="8" name="Obdélník: se zakulacenými rohy 7">
            <a:extLst>
              <a:ext uri="{FF2B5EF4-FFF2-40B4-BE49-F238E27FC236}">
                <a16:creationId xmlns:a16="http://schemas.microsoft.com/office/drawing/2014/main" id="{4C5B0E90-C574-1A35-0F32-6DAC8A916E0E}"/>
              </a:ext>
            </a:extLst>
          </p:cNvPr>
          <p:cNvSpPr/>
          <p:nvPr/>
        </p:nvSpPr>
        <p:spPr>
          <a:xfrm>
            <a:off x="7906512" y="3541776"/>
            <a:ext cx="371856" cy="304800"/>
          </a:xfrm>
          <a:prstGeom prst="roundRect">
            <a:avLst/>
          </a:prstGeom>
          <a:noFill/>
          <a:ln w="254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54000" rIns="72000" bIns="72000" rtlCol="0" anchor="t" anchorCtr="0"/>
          <a:lstStyle/>
          <a:p>
            <a:pPr algn="l"/>
            <a:endParaRPr lang="cs-CZ" sz="1600" dirty="0">
              <a:noFill/>
            </a:endParaRPr>
          </a:p>
        </p:txBody>
      </p:sp>
      <p:cxnSp>
        <p:nvCxnSpPr>
          <p:cNvPr id="9" name="Přímá spojnice se šipkou 8">
            <a:extLst>
              <a:ext uri="{FF2B5EF4-FFF2-40B4-BE49-F238E27FC236}">
                <a16:creationId xmlns:a16="http://schemas.microsoft.com/office/drawing/2014/main" id="{3DB9235E-7EF8-7380-BE0B-F8F1D7664444}"/>
              </a:ext>
            </a:extLst>
          </p:cNvPr>
          <p:cNvCxnSpPr>
            <a:cxnSpLocks/>
          </p:cNvCxnSpPr>
          <p:nvPr/>
        </p:nvCxnSpPr>
        <p:spPr>
          <a:xfrm flipV="1">
            <a:off x="6817687" y="3884127"/>
            <a:ext cx="1088825" cy="1106973"/>
          </a:xfrm>
          <a:prstGeom prst="straightConnector1">
            <a:avLst/>
          </a:prstGeom>
          <a:ln w="12700">
            <a:solidFill>
              <a:srgbClr val="FFFF00"/>
            </a:solidFill>
            <a:headEnd type="non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ovéPole 9">
            <a:extLst>
              <a:ext uri="{FF2B5EF4-FFF2-40B4-BE49-F238E27FC236}">
                <a16:creationId xmlns:a16="http://schemas.microsoft.com/office/drawing/2014/main" id="{EDD210DC-28C8-05BC-F58E-91D9F7F9D4D7}"/>
              </a:ext>
            </a:extLst>
          </p:cNvPr>
          <p:cNvSpPr txBox="1"/>
          <p:nvPr/>
        </p:nvSpPr>
        <p:spPr>
          <a:xfrm>
            <a:off x="5659447" y="4864510"/>
            <a:ext cx="1158240" cy="215444"/>
          </a:xfrm>
          <a:prstGeom prst="rect">
            <a:avLst/>
          </a:prstGeom>
          <a:noFill/>
          <a:ln w="12700">
            <a:noFill/>
          </a:ln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cs-CZ" sz="1400" b="1" dirty="0">
                <a:solidFill>
                  <a:srgbClr val="FFFF00"/>
                </a:solidFill>
              </a:rPr>
              <a:t>LRBG 9766</a:t>
            </a:r>
          </a:p>
        </p:txBody>
      </p:sp>
      <p:sp>
        <p:nvSpPr>
          <p:cNvPr id="14" name="TextovéPole 13">
            <a:extLst>
              <a:ext uri="{FF2B5EF4-FFF2-40B4-BE49-F238E27FC236}">
                <a16:creationId xmlns:a16="http://schemas.microsoft.com/office/drawing/2014/main" id="{BBBE358B-294A-CB93-0FD2-A40679043699}"/>
              </a:ext>
            </a:extLst>
          </p:cNvPr>
          <p:cNvSpPr txBox="1"/>
          <p:nvPr/>
        </p:nvSpPr>
        <p:spPr>
          <a:xfrm>
            <a:off x="1383644" y="4695667"/>
            <a:ext cx="1247795" cy="246221"/>
          </a:xfrm>
          <a:prstGeom prst="rect">
            <a:avLst/>
          </a:prstGeom>
          <a:noFill/>
          <a:ln w="12700">
            <a:noFill/>
          </a:ln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cs-CZ" sz="1600" b="1" dirty="0">
                <a:solidFill>
                  <a:srgbClr val="0201FB"/>
                </a:solidFill>
                <a:sym typeface="Wingdings 2" panose="05020102010507070707" pitchFamily="18" charset="2"/>
              </a:rPr>
              <a:t></a:t>
            </a:r>
            <a:r>
              <a:rPr lang="cs-CZ" sz="1600" b="1" dirty="0">
                <a:solidFill>
                  <a:schemeClr val="bg1">
                    <a:lumMod val="75000"/>
                  </a:schemeClr>
                </a:solidFill>
                <a:sym typeface="Wingdings 3" panose="05040102010807070707" pitchFamily="18" charset="2"/>
              </a:rPr>
              <a:t> </a:t>
            </a:r>
            <a:r>
              <a:rPr lang="cs-CZ" sz="1600" b="1" dirty="0">
                <a:solidFill>
                  <a:schemeClr val="bg1">
                    <a:lumMod val="75000"/>
                  </a:schemeClr>
                </a:solidFill>
              </a:rPr>
              <a:t>85101</a:t>
            </a:r>
            <a:endParaRPr lang="cs-CZ" sz="1600" b="1" dirty="0">
              <a:solidFill>
                <a:srgbClr val="00FF00"/>
              </a:solidFill>
            </a:endParaRPr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id="{34D9FB52-AF1C-81D6-66E3-477F8139F2C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83644" y="5018420"/>
            <a:ext cx="587396" cy="5873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TextovéPole 15">
            <a:extLst>
              <a:ext uri="{FF2B5EF4-FFF2-40B4-BE49-F238E27FC236}">
                <a16:creationId xmlns:a16="http://schemas.microsoft.com/office/drawing/2014/main" id="{8F6D1BF4-851D-3FC5-1F6E-CF9B271130B7}"/>
              </a:ext>
            </a:extLst>
          </p:cNvPr>
          <p:cNvSpPr txBox="1"/>
          <p:nvPr/>
        </p:nvSpPr>
        <p:spPr>
          <a:xfrm>
            <a:off x="1383643" y="4705035"/>
            <a:ext cx="1247795" cy="246221"/>
          </a:xfrm>
          <a:prstGeom prst="rect">
            <a:avLst/>
          </a:prstGeom>
          <a:noFill/>
          <a:ln w="12700">
            <a:noFill/>
          </a:ln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cs-CZ" sz="1600" b="1" dirty="0">
                <a:solidFill>
                  <a:srgbClr val="FF0000"/>
                </a:solidFill>
                <a:sym typeface="Wingdings 2" panose="05020102010507070707" pitchFamily="18" charset="2"/>
              </a:rPr>
              <a:t></a:t>
            </a:r>
            <a:r>
              <a:rPr lang="cs-CZ" sz="1600" b="1" dirty="0">
                <a:solidFill>
                  <a:schemeClr val="bg1">
                    <a:lumMod val="75000"/>
                  </a:schemeClr>
                </a:solidFill>
                <a:sym typeface="Wingdings 3" panose="05040102010807070707" pitchFamily="18" charset="2"/>
              </a:rPr>
              <a:t> </a:t>
            </a:r>
            <a:r>
              <a:rPr lang="cs-CZ" sz="1600" b="1" dirty="0">
                <a:solidFill>
                  <a:schemeClr val="bg1">
                    <a:lumMod val="75000"/>
                  </a:schemeClr>
                </a:solidFill>
              </a:rPr>
              <a:t>85101</a:t>
            </a:r>
            <a:endParaRPr lang="cs-CZ" sz="1600" b="1" dirty="0">
              <a:solidFill>
                <a:srgbClr val="00FF00"/>
              </a:solidFill>
            </a:endParaRPr>
          </a:p>
        </p:txBody>
      </p:sp>
      <p:sp>
        <p:nvSpPr>
          <p:cNvPr id="17" name="TextovéPole 16">
            <a:extLst>
              <a:ext uri="{FF2B5EF4-FFF2-40B4-BE49-F238E27FC236}">
                <a16:creationId xmlns:a16="http://schemas.microsoft.com/office/drawing/2014/main" id="{E33EA13C-FDC0-3ECD-E88A-2B18889312E1}"/>
              </a:ext>
            </a:extLst>
          </p:cNvPr>
          <p:cNvSpPr txBox="1"/>
          <p:nvPr/>
        </p:nvSpPr>
        <p:spPr>
          <a:xfrm>
            <a:off x="-3138215" y="6611779"/>
            <a:ext cx="1923753" cy="246221"/>
          </a:xfrm>
          <a:prstGeom prst="rect">
            <a:avLst/>
          </a:prstGeom>
          <a:noFill/>
          <a:ln w="12700">
            <a:noFill/>
          </a:ln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cs-CZ" sz="1600" b="1" dirty="0">
                <a:solidFill>
                  <a:srgbClr val="FF0000"/>
                </a:solidFill>
                <a:sym typeface="Wingdings 3" panose="05040102010807070707" pitchFamily="18" charset="2"/>
              </a:rPr>
              <a:t></a:t>
            </a:r>
            <a:r>
              <a:rPr lang="cs-CZ" sz="1600" b="1" dirty="0">
                <a:solidFill>
                  <a:schemeClr val="bg1">
                    <a:lumMod val="75000"/>
                  </a:schemeClr>
                </a:solidFill>
                <a:sym typeface="Wingdings 3" panose="05040102010807070707" pitchFamily="18" charset="2"/>
              </a:rPr>
              <a:t> </a:t>
            </a:r>
            <a:r>
              <a:rPr lang="cs-CZ" sz="1600" b="1" dirty="0">
                <a:solidFill>
                  <a:schemeClr val="bg1">
                    <a:lumMod val="75000"/>
                  </a:schemeClr>
                </a:solidFill>
              </a:rPr>
              <a:t>85101</a:t>
            </a:r>
            <a:endParaRPr lang="cs-CZ" sz="1600" b="1" dirty="0">
              <a:solidFill>
                <a:srgbClr val="00FF00"/>
              </a:solidFill>
            </a:endParaRPr>
          </a:p>
        </p:txBody>
      </p:sp>
      <p:pic>
        <p:nvPicPr>
          <p:cNvPr id="2052" name="Picture 4">
            <a:extLst>
              <a:ext uri="{FF2B5EF4-FFF2-40B4-BE49-F238E27FC236}">
                <a16:creationId xmlns:a16="http://schemas.microsoft.com/office/drawing/2014/main" id="{F664DC19-F328-8E86-577A-665EC29D903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83643" y="5012587"/>
            <a:ext cx="587396" cy="5873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TextovéPole 17">
            <a:extLst>
              <a:ext uri="{FF2B5EF4-FFF2-40B4-BE49-F238E27FC236}">
                <a16:creationId xmlns:a16="http://schemas.microsoft.com/office/drawing/2014/main" id="{2935B965-6B57-64B5-42EF-F9805CD1CDFE}"/>
              </a:ext>
            </a:extLst>
          </p:cNvPr>
          <p:cNvSpPr txBox="1"/>
          <p:nvPr/>
        </p:nvSpPr>
        <p:spPr>
          <a:xfrm>
            <a:off x="1383642" y="4695666"/>
            <a:ext cx="1247795" cy="246221"/>
          </a:xfrm>
          <a:prstGeom prst="rect">
            <a:avLst/>
          </a:prstGeom>
          <a:noFill/>
          <a:ln w="12700">
            <a:noFill/>
          </a:ln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cs-CZ" sz="1600" b="1" dirty="0">
                <a:solidFill>
                  <a:srgbClr val="FF0000"/>
                </a:solidFill>
                <a:sym typeface="Wingdings 3" panose="05040102010807070707" pitchFamily="18" charset="2"/>
              </a:rPr>
              <a:t></a:t>
            </a:r>
            <a:r>
              <a:rPr lang="cs-CZ" sz="1600" b="1" dirty="0">
                <a:solidFill>
                  <a:schemeClr val="bg1">
                    <a:lumMod val="75000"/>
                  </a:schemeClr>
                </a:solidFill>
                <a:sym typeface="Wingdings 3" panose="05040102010807070707" pitchFamily="18" charset="2"/>
              </a:rPr>
              <a:t> </a:t>
            </a:r>
            <a:r>
              <a:rPr lang="cs-CZ" sz="1600" b="1" dirty="0">
                <a:solidFill>
                  <a:schemeClr val="bg1">
                    <a:lumMod val="75000"/>
                  </a:schemeClr>
                </a:solidFill>
              </a:rPr>
              <a:t>85101</a:t>
            </a:r>
            <a:endParaRPr lang="cs-CZ" sz="1600" b="1" dirty="0">
              <a:solidFill>
                <a:srgbClr val="00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705687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4776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exit" presetSubtype="0" fill="hold" grpId="0" nodeType="withEffect">
                                  <p:stCondLst>
                                    <p:cond delay="5325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532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5325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" presetClass="exit" presetSubtype="0" fill="hold" grpId="1" nodeType="withEffect">
                                  <p:stCondLst>
                                    <p:cond delay="5525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" presetClass="entr" presetSubtype="0" fill="hold" grpId="0" nodeType="withEffect">
                                  <p:stCondLst>
                                    <p:cond delay="5525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8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3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14" grpId="0"/>
      <p:bldP spid="16" grpId="0"/>
      <p:bldP spid="16" grpId="1"/>
      <p:bldP spid="18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CF45B82A-89F9-1FBC-4254-703149F8C7F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Chyby odometrie</a:t>
            </a:r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6699E35B-3675-74BD-B7C3-F316D1B0E0F1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D2BBFFE0-7584-47E7-90FA-15F39808A249}" type="slidenum">
              <a:rPr lang="cs-CZ" smtClean="0"/>
              <a:pPr/>
              <a:t>13</a:t>
            </a:fld>
            <a:endParaRPr lang="cs-CZ" dirty="0"/>
          </a:p>
        </p:txBody>
      </p:sp>
      <p:sp>
        <p:nvSpPr>
          <p:cNvPr id="4" name="Zástupný symbol pro zápatí 3">
            <a:extLst>
              <a:ext uri="{FF2B5EF4-FFF2-40B4-BE49-F238E27FC236}">
                <a16:creationId xmlns:a16="http://schemas.microsoft.com/office/drawing/2014/main" id="{1EDA95D2-8501-C843-4985-10FC9DD210EC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r>
              <a:rPr lang="cs-CZ"/>
              <a:t>Investigace incidentů z pohledu řešitelského týmu ETCS</a:t>
            </a:r>
            <a:endParaRPr lang="cs-CZ" dirty="0"/>
          </a:p>
        </p:txBody>
      </p:sp>
      <p:pic>
        <p:nvPicPr>
          <p:cNvPr id="8" name="Obrázek 7">
            <a:extLst>
              <a:ext uri="{FF2B5EF4-FFF2-40B4-BE49-F238E27FC236}">
                <a16:creationId xmlns:a16="http://schemas.microsoft.com/office/drawing/2014/main" id="{FF7841AC-BD79-6AB4-8381-F1236C647E1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798328"/>
            <a:ext cx="7912055" cy="3087073"/>
          </a:xfrm>
          <a:prstGeom prst="rect">
            <a:avLst/>
          </a:prstGeom>
        </p:spPr>
      </p:pic>
      <p:cxnSp>
        <p:nvCxnSpPr>
          <p:cNvPr id="10" name="Přímá spojnice 9">
            <a:extLst>
              <a:ext uri="{FF2B5EF4-FFF2-40B4-BE49-F238E27FC236}">
                <a16:creationId xmlns:a16="http://schemas.microsoft.com/office/drawing/2014/main" id="{47BE9C9F-1E6D-8A47-7F91-FF21FDF9C6E6}"/>
              </a:ext>
            </a:extLst>
          </p:cNvPr>
          <p:cNvCxnSpPr/>
          <p:nvPr/>
        </p:nvCxnSpPr>
        <p:spPr>
          <a:xfrm>
            <a:off x="0" y="5885401"/>
            <a:ext cx="11537949" cy="0"/>
          </a:xfrm>
          <a:prstGeom prst="line">
            <a:avLst/>
          </a:prstGeom>
          <a:ln w="38100">
            <a:solidFill>
              <a:srgbClr val="000000"/>
            </a:solidFill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Přímá spojnice 11">
            <a:extLst>
              <a:ext uri="{FF2B5EF4-FFF2-40B4-BE49-F238E27FC236}">
                <a16:creationId xmlns:a16="http://schemas.microsoft.com/office/drawing/2014/main" id="{7C54F409-D608-7E0C-36B5-A4E55D77EE27}"/>
              </a:ext>
            </a:extLst>
          </p:cNvPr>
          <p:cNvCxnSpPr>
            <a:cxnSpLocks/>
          </p:cNvCxnSpPr>
          <p:nvPr/>
        </p:nvCxnSpPr>
        <p:spPr>
          <a:xfrm>
            <a:off x="7912055" y="1745674"/>
            <a:ext cx="0" cy="4106477"/>
          </a:xfrm>
          <a:prstGeom prst="line">
            <a:avLst/>
          </a:prstGeom>
          <a:ln w="31750">
            <a:solidFill>
              <a:schemeClr val="accent3"/>
            </a:solidFill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Přímá spojnice 13">
            <a:extLst>
              <a:ext uri="{FF2B5EF4-FFF2-40B4-BE49-F238E27FC236}">
                <a16:creationId xmlns:a16="http://schemas.microsoft.com/office/drawing/2014/main" id="{9D35BFC5-6B55-2F15-3EDB-1C383AE794AB}"/>
              </a:ext>
            </a:extLst>
          </p:cNvPr>
          <p:cNvCxnSpPr>
            <a:cxnSpLocks/>
          </p:cNvCxnSpPr>
          <p:nvPr/>
        </p:nvCxnSpPr>
        <p:spPr>
          <a:xfrm>
            <a:off x="10092760" y="1745674"/>
            <a:ext cx="0" cy="4106477"/>
          </a:xfrm>
          <a:prstGeom prst="line">
            <a:avLst/>
          </a:prstGeom>
          <a:ln w="31750">
            <a:solidFill>
              <a:schemeClr val="accent3"/>
            </a:solidFill>
            <a:prstDash val="dash"/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Přímá spojnice 14">
            <a:extLst>
              <a:ext uri="{FF2B5EF4-FFF2-40B4-BE49-F238E27FC236}">
                <a16:creationId xmlns:a16="http://schemas.microsoft.com/office/drawing/2014/main" id="{B6435017-4DD3-2887-5FF4-3BF99BC98041}"/>
              </a:ext>
            </a:extLst>
          </p:cNvPr>
          <p:cNvCxnSpPr>
            <a:cxnSpLocks/>
          </p:cNvCxnSpPr>
          <p:nvPr/>
        </p:nvCxnSpPr>
        <p:spPr>
          <a:xfrm>
            <a:off x="5440404" y="1745674"/>
            <a:ext cx="0" cy="4106477"/>
          </a:xfrm>
          <a:prstGeom prst="line">
            <a:avLst/>
          </a:prstGeom>
          <a:ln w="31750">
            <a:solidFill>
              <a:schemeClr val="accent3"/>
            </a:solidFill>
            <a:prstDash val="dash"/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Přímá spojnice 16">
            <a:extLst>
              <a:ext uri="{FF2B5EF4-FFF2-40B4-BE49-F238E27FC236}">
                <a16:creationId xmlns:a16="http://schemas.microsoft.com/office/drawing/2014/main" id="{C49FC6A4-37E8-804E-D134-A002227883E8}"/>
              </a:ext>
            </a:extLst>
          </p:cNvPr>
          <p:cNvCxnSpPr/>
          <p:nvPr/>
        </p:nvCxnSpPr>
        <p:spPr>
          <a:xfrm>
            <a:off x="5440404" y="2427299"/>
            <a:ext cx="2471651" cy="0"/>
          </a:xfrm>
          <a:prstGeom prst="line">
            <a:avLst/>
          </a:prstGeom>
          <a:ln w="12700">
            <a:solidFill>
              <a:schemeClr val="accent3"/>
            </a:solidFill>
            <a:headEnd type="arrow" w="lg" len="lg"/>
            <a:tailEnd type="arrow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Přímá spojnice 17">
            <a:extLst>
              <a:ext uri="{FF2B5EF4-FFF2-40B4-BE49-F238E27FC236}">
                <a16:creationId xmlns:a16="http://schemas.microsoft.com/office/drawing/2014/main" id="{03D56314-9D32-9853-35C7-994BF067D8D4}"/>
              </a:ext>
            </a:extLst>
          </p:cNvPr>
          <p:cNvCxnSpPr>
            <a:cxnSpLocks/>
          </p:cNvCxnSpPr>
          <p:nvPr/>
        </p:nvCxnSpPr>
        <p:spPr>
          <a:xfrm>
            <a:off x="7912055" y="2427299"/>
            <a:ext cx="2180705" cy="0"/>
          </a:xfrm>
          <a:prstGeom prst="line">
            <a:avLst/>
          </a:prstGeom>
          <a:ln w="12700">
            <a:solidFill>
              <a:schemeClr val="accent3"/>
            </a:solidFill>
            <a:headEnd type="arrow" w="lg" len="lg"/>
            <a:tailEnd type="arrow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extovéPole 19">
            <a:extLst>
              <a:ext uri="{FF2B5EF4-FFF2-40B4-BE49-F238E27FC236}">
                <a16:creationId xmlns:a16="http://schemas.microsoft.com/office/drawing/2014/main" id="{D7B92D3D-6B47-EE88-74EC-ED78346CEE95}"/>
              </a:ext>
            </a:extLst>
          </p:cNvPr>
          <p:cNvSpPr txBox="1"/>
          <p:nvPr/>
        </p:nvSpPr>
        <p:spPr>
          <a:xfrm>
            <a:off x="7247037" y="1228285"/>
            <a:ext cx="1330036" cy="492443"/>
          </a:xfrm>
          <a:prstGeom prst="rect">
            <a:avLst/>
          </a:prstGeom>
          <a:noFill/>
          <a:ln w="12700">
            <a:noFill/>
          </a:ln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cs-CZ" sz="1600" dirty="0"/>
              <a:t>odhadované čelo vlaku</a:t>
            </a:r>
          </a:p>
        </p:txBody>
      </p:sp>
      <p:sp>
        <p:nvSpPr>
          <p:cNvPr id="21" name="TextovéPole 20">
            <a:extLst>
              <a:ext uri="{FF2B5EF4-FFF2-40B4-BE49-F238E27FC236}">
                <a16:creationId xmlns:a16="http://schemas.microsoft.com/office/drawing/2014/main" id="{C0863F26-2C39-86C8-53BC-28D901B1E519}"/>
              </a:ext>
            </a:extLst>
          </p:cNvPr>
          <p:cNvSpPr txBox="1"/>
          <p:nvPr/>
        </p:nvSpPr>
        <p:spPr>
          <a:xfrm>
            <a:off x="9747328" y="1193872"/>
            <a:ext cx="2180706" cy="492443"/>
          </a:xfrm>
          <a:prstGeom prst="rect">
            <a:avLst/>
          </a:prstGeom>
          <a:noFill/>
          <a:ln w="12700">
            <a:noFill/>
          </a:ln>
        </p:spPr>
        <p:txBody>
          <a:bodyPr wrap="square" lIns="0" tIns="0" rIns="0" bIns="0" rtlCol="0">
            <a:spAutoFit/>
          </a:bodyPr>
          <a:lstStyle/>
          <a:p>
            <a:r>
              <a:rPr lang="cs-CZ" sz="1600" dirty="0"/>
              <a:t>maximální bezpečné čelo vlaku (MSFE)</a:t>
            </a:r>
          </a:p>
        </p:txBody>
      </p:sp>
      <p:sp>
        <p:nvSpPr>
          <p:cNvPr id="22" name="TextovéPole 21">
            <a:extLst>
              <a:ext uri="{FF2B5EF4-FFF2-40B4-BE49-F238E27FC236}">
                <a16:creationId xmlns:a16="http://schemas.microsoft.com/office/drawing/2014/main" id="{17A9F81E-63FE-0964-8CB6-D4EE3DA040BB}"/>
              </a:ext>
            </a:extLst>
          </p:cNvPr>
          <p:cNvSpPr txBox="1"/>
          <p:nvPr/>
        </p:nvSpPr>
        <p:spPr>
          <a:xfrm>
            <a:off x="3604676" y="1230272"/>
            <a:ext cx="2180706" cy="492443"/>
          </a:xfrm>
          <a:prstGeom prst="rect">
            <a:avLst/>
          </a:prstGeom>
          <a:noFill/>
          <a:ln w="12700">
            <a:noFill/>
          </a:ln>
        </p:spPr>
        <p:txBody>
          <a:bodyPr wrap="square" lIns="0" tIns="0" rIns="0" bIns="0" rtlCol="0">
            <a:spAutoFit/>
          </a:bodyPr>
          <a:lstStyle/>
          <a:p>
            <a:pPr algn="r"/>
            <a:r>
              <a:rPr lang="cs-CZ" sz="1600" dirty="0"/>
              <a:t>minimální bezpečné čelo vlaku (mSFE)</a:t>
            </a:r>
          </a:p>
        </p:txBody>
      </p:sp>
      <p:sp>
        <p:nvSpPr>
          <p:cNvPr id="23" name="TextovéPole 22">
            <a:extLst>
              <a:ext uri="{FF2B5EF4-FFF2-40B4-BE49-F238E27FC236}">
                <a16:creationId xmlns:a16="http://schemas.microsoft.com/office/drawing/2014/main" id="{7B3921B6-ABA9-FDDC-46CB-49880D2F9A52}"/>
              </a:ext>
            </a:extLst>
          </p:cNvPr>
          <p:cNvSpPr txBox="1"/>
          <p:nvPr/>
        </p:nvSpPr>
        <p:spPr>
          <a:xfrm>
            <a:off x="5885693" y="2175341"/>
            <a:ext cx="1581074" cy="246221"/>
          </a:xfrm>
          <a:prstGeom prst="rect">
            <a:avLst/>
          </a:prstGeom>
          <a:noFill/>
          <a:ln w="12700">
            <a:noFill/>
          </a:ln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cs-CZ" sz="1600" i="1" dirty="0"/>
              <a:t>L_DOUBTOVER</a:t>
            </a:r>
          </a:p>
        </p:txBody>
      </p:sp>
      <p:sp>
        <p:nvSpPr>
          <p:cNvPr id="24" name="TextovéPole 23">
            <a:extLst>
              <a:ext uri="{FF2B5EF4-FFF2-40B4-BE49-F238E27FC236}">
                <a16:creationId xmlns:a16="http://schemas.microsoft.com/office/drawing/2014/main" id="{61B18BB4-0296-9F08-95DA-AE086BE6BDF3}"/>
              </a:ext>
            </a:extLst>
          </p:cNvPr>
          <p:cNvSpPr txBox="1"/>
          <p:nvPr/>
        </p:nvSpPr>
        <p:spPr>
          <a:xfrm>
            <a:off x="8139135" y="2146665"/>
            <a:ext cx="1726545" cy="246221"/>
          </a:xfrm>
          <a:prstGeom prst="rect">
            <a:avLst/>
          </a:prstGeom>
          <a:noFill/>
          <a:ln w="12700">
            <a:noFill/>
          </a:ln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cs-CZ" sz="1600" i="1" dirty="0"/>
              <a:t>L_DOUBTUNDER</a:t>
            </a:r>
          </a:p>
        </p:txBody>
      </p:sp>
      <p:sp>
        <p:nvSpPr>
          <p:cNvPr id="28" name="TextovéPole 27">
            <a:extLst>
              <a:ext uri="{FF2B5EF4-FFF2-40B4-BE49-F238E27FC236}">
                <a16:creationId xmlns:a16="http://schemas.microsoft.com/office/drawing/2014/main" id="{277E33E3-44CB-98E4-1A6F-598ABD27B968}"/>
              </a:ext>
            </a:extLst>
          </p:cNvPr>
          <p:cNvSpPr txBox="1"/>
          <p:nvPr/>
        </p:nvSpPr>
        <p:spPr>
          <a:xfrm>
            <a:off x="498764" y="1362280"/>
            <a:ext cx="2660622" cy="492443"/>
          </a:xfrm>
          <a:prstGeom prst="rect">
            <a:avLst/>
          </a:prstGeom>
          <a:noFill/>
          <a:ln w="12700">
            <a:noFill/>
          </a:ln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cs-CZ" sz="1600" b="1" dirty="0">
                <a:solidFill>
                  <a:schemeClr val="accent3"/>
                </a:solidFill>
              </a:rPr>
              <a:t>Subset-041</a:t>
            </a:r>
          </a:p>
          <a:p>
            <a:pPr algn="l"/>
            <a:r>
              <a:rPr lang="cs-CZ" sz="1600" b="1" dirty="0">
                <a:solidFill>
                  <a:schemeClr val="accent3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±(5 m + 5 % D_LRBG)</a:t>
            </a:r>
            <a:endParaRPr lang="cs-CZ" sz="1600" b="1" dirty="0">
              <a:solidFill>
                <a:schemeClr val="accent3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548674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A6DA0D3-DEDF-003F-5038-F491C4422D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HO RBC 33 &gt; 42 – incident způsobený chybou odometrie</a:t>
            </a:r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7831D009-7434-B79D-5C28-F204B0C1BB16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D2BBFFE0-7584-47E7-90FA-15F39808A249}" type="slidenum">
              <a:rPr lang="cs-CZ" smtClean="0"/>
              <a:pPr/>
              <a:t>14</a:t>
            </a:fld>
            <a:endParaRPr lang="cs-CZ" dirty="0"/>
          </a:p>
        </p:txBody>
      </p:sp>
      <p:sp>
        <p:nvSpPr>
          <p:cNvPr id="4" name="Zástupný symbol pro zápatí 3">
            <a:extLst>
              <a:ext uri="{FF2B5EF4-FFF2-40B4-BE49-F238E27FC236}">
                <a16:creationId xmlns:a16="http://schemas.microsoft.com/office/drawing/2014/main" id="{E00D1B37-0826-FA62-20F4-7B59683B71FB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r>
              <a:rPr lang="cs-CZ"/>
              <a:t>Investigace incidentů z pohledu řešitelského týmu ETCS</a:t>
            </a:r>
            <a:endParaRPr lang="cs-CZ" dirty="0"/>
          </a:p>
        </p:txBody>
      </p:sp>
      <p:cxnSp>
        <p:nvCxnSpPr>
          <p:cNvPr id="20" name="Přímá spojnice 19">
            <a:extLst>
              <a:ext uri="{FF2B5EF4-FFF2-40B4-BE49-F238E27FC236}">
                <a16:creationId xmlns:a16="http://schemas.microsoft.com/office/drawing/2014/main" id="{B7E8A8FE-AC1A-3537-0D12-C6542FD55196}"/>
              </a:ext>
            </a:extLst>
          </p:cNvPr>
          <p:cNvCxnSpPr>
            <a:cxnSpLocks/>
          </p:cNvCxnSpPr>
          <p:nvPr/>
        </p:nvCxnSpPr>
        <p:spPr>
          <a:xfrm>
            <a:off x="-2650716" y="4455464"/>
            <a:ext cx="14874240" cy="0"/>
          </a:xfrm>
          <a:prstGeom prst="line">
            <a:avLst/>
          </a:prstGeom>
          <a:ln w="3175">
            <a:solidFill>
              <a:srgbClr val="002060"/>
            </a:solidFill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7" name="Skupina 36">
            <a:extLst>
              <a:ext uri="{FF2B5EF4-FFF2-40B4-BE49-F238E27FC236}">
                <a16:creationId xmlns:a16="http://schemas.microsoft.com/office/drawing/2014/main" id="{7CFFD0BC-B577-9FAC-73CD-D83FBF961956}"/>
              </a:ext>
            </a:extLst>
          </p:cNvPr>
          <p:cNvGrpSpPr/>
          <p:nvPr/>
        </p:nvGrpSpPr>
        <p:grpSpPr>
          <a:xfrm>
            <a:off x="-13012828" y="3788811"/>
            <a:ext cx="12452523" cy="1646789"/>
            <a:chOff x="-13766973" y="3788811"/>
            <a:chExt cx="12452523" cy="1646789"/>
          </a:xfrm>
        </p:grpSpPr>
        <p:grpSp>
          <p:nvGrpSpPr>
            <p:cNvPr id="35" name="Skupina 34">
              <a:extLst>
                <a:ext uri="{FF2B5EF4-FFF2-40B4-BE49-F238E27FC236}">
                  <a16:creationId xmlns:a16="http://schemas.microsoft.com/office/drawing/2014/main" id="{44F722CB-177B-12EA-63C9-6A91A75E8758}"/>
                </a:ext>
              </a:extLst>
            </p:cNvPr>
            <p:cNvGrpSpPr/>
            <p:nvPr/>
          </p:nvGrpSpPr>
          <p:grpSpPr>
            <a:xfrm>
              <a:off x="-13766973" y="3803688"/>
              <a:ext cx="12452523" cy="1631912"/>
              <a:chOff x="-13766973" y="3803688"/>
              <a:chExt cx="12452523" cy="1631912"/>
            </a:xfrm>
          </p:grpSpPr>
          <p:grpSp>
            <p:nvGrpSpPr>
              <p:cNvPr id="18" name="Skupina 17">
                <a:extLst>
                  <a:ext uri="{FF2B5EF4-FFF2-40B4-BE49-F238E27FC236}">
                    <a16:creationId xmlns:a16="http://schemas.microsoft.com/office/drawing/2014/main" id="{0B135B26-E86C-0E5E-9C46-52E76645AEB3}"/>
                  </a:ext>
                </a:extLst>
              </p:cNvPr>
              <p:cNvGrpSpPr/>
              <p:nvPr/>
            </p:nvGrpSpPr>
            <p:grpSpPr>
              <a:xfrm>
                <a:off x="-13766973" y="4470545"/>
                <a:ext cx="12452523" cy="965055"/>
                <a:chOff x="-12509673" y="4470545"/>
                <a:chExt cx="12452523" cy="965055"/>
              </a:xfrm>
            </p:grpSpPr>
            <p:pic>
              <p:nvPicPr>
                <p:cNvPr id="8" name="Obrázek 7">
                  <a:extLst>
                    <a:ext uri="{FF2B5EF4-FFF2-40B4-BE49-F238E27FC236}">
                      <a16:creationId xmlns:a16="http://schemas.microsoft.com/office/drawing/2014/main" id="{A11B3F5B-677D-586C-61C0-B819D1D549CE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2"/>
                <a:stretch>
                  <a:fillRect/>
                </a:stretch>
              </p:blipFill>
              <p:spPr>
                <a:xfrm>
                  <a:off x="-3010641" y="4470545"/>
                  <a:ext cx="2953491" cy="965055"/>
                </a:xfrm>
                <a:prstGeom prst="rect">
                  <a:avLst/>
                </a:prstGeom>
              </p:spPr>
            </p:pic>
            <p:pic>
              <p:nvPicPr>
                <p:cNvPr id="10" name="Obrázek 9">
                  <a:extLst>
                    <a:ext uri="{FF2B5EF4-FFF2-40B4-BE49-F238E27FC236}">
                      <a16:creationId xmlns:a16="http://schemas.microsoft.com/office/drawing/2014/main" id="{3A057CBA-6C4E-5014-51D2-2E7AF9B33EB1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3"/>
                <a:stretch>
                  <a:fillRect/>
                </a:stretch>
              </p:blipFill>
              <p:spPr>
                <a:xfrm>
                  <a:off x="-5385399" y="4727516"/>
                  <a:ext cx="2374758" cy="708084"/>
                </a:xfrm>
                <a:prstGeom prst="rect">
                  <a:avLst/>
                </a:prstGeom>
              </p:spPr>
            </p:pic>
            <p:pic>
              <p:nvPicPr>
                <p:cNvPr id="11" name="Obrázek 10">
                  <a:extLst>
                    <a:ext uri="{FF2B5EF4-FFF2-40B4-BE49-F238E27FC236}">
                      <a16:creationId xmlns:a16="http://schemas.microsoft.com/office/drawing/2014/main" id="{D10F682A-4925-25C2-D161-660FEA9B5C91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3"/>
                <a:stretch>
                  <a:fillRect/>
                </a:stretch>
              </p:blipFill>
              <p:spPr>
                <a:xfrm>
                  <a:off x="-7760157" y="4727516"/>
                  <a:ext cx="2374758" cy="708084"/>
                </a:xfrm>
                <a:prstGeom prst="rect">
                  <a:avLst/>
                </a:prstGeom>
              </p:spPr>
            </p:pic>
            <p:pic>
              <p:nvPicPr>
                <p:cNvPr id="12" name="Obrázek 11">
                  <a:extLst>
                    <a:ext uri="{FF2B5EF4-FFF2-40B4-BE49-F238E27FC236}">
                      <a16:creationId xmlns:a16="http://schemas.microsoft.com/office/drawing/2014/main" id="{5C442A8C-A940-A289-F07F-F40E229B1D7C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3"/>
                <a:stretch>
                  <a:fillRect/>
                </a:stretch>
              </p:blipFill>
              <p:spPr>
                <a:xfrm>
                  <a:off x="-10134915" y="4727516"/>
                  <a:ext cx="2374758" cy="708084"/>
                </a:xfrm>
                <a:prstGeom prst="rect">
                  <a:avLst/>
                </a:prstGeom>
              </p:spPr>
            </p:pic>
            <p:pic>
              <p:nvPicPr>
                <p:cNvPr id="13" name="Obrázek 12">
                  <a:extLst>
                    <a:ext uri="{FF2B5EF4-FFF2-40B4-BE49-F238E27FC236}">
                      <a16:creationId xmlns:a16="http://schemas.microsoft.com/office/drawing/2014/main" id="{00C3BDE4-008D-7F3C-362F-D1D2A340DE5F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3"/>
                <a:stretch>
                  <a:fillRect/>
                </a:stretch>
              </p:blipFill>
              <p:spPr>
                <a:xfrm>
                  <a:off x="-12509673" y="4727516"/>
                  <a:ext cx="2374758" cy="708084"/>
                </a:xfrm>
                <a:prstGeom prst="rect">
                  <a:avLst/>
                </a:prstGeom>
              </p:spPr>
            </p:pic>
          </p:grpSp>
          <p:cxnSp>
            <p:nvCxnSpPr>
              <p:cNvPr id="23" name="Přímá spojnice 22">
                <a:extLst>
                  <a:ext uri="{FF2B5EF4-FFF2-40B4-BE49-F238E27FC236}">
                    <a16:creationId xmlns:a16="http://schemas.microsoft.com/office/drawing/2014/main" id="{06EC8315-84CA-EDF6-5496-CDE091258EFA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-1314450" y="3803688"/>
                <a:ext cx="0" cy="1631912"/>
              </a:xfrm>
              <a:prstGeom prst="line">
                <a:avLst/>
              </a:prstGeom>
              <a:ln w="15875">
                <a:solidFill>
                  <a:schemeClr val="accent3"/>
                </a:solidFill>
                <a:prstDash val="dash"/>
                <a:headEnd type="none"/>
                <a:tailEnd type="non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36" name="TextovéPole 35">
              <a:extLst>
                <a:ext uri="{FF2B5EF4-FFF2-40B4-BE49-F238E27FC236}">
                  <a16:creationId xmlns:a16="http://schemas.microsoft.com/office/drawing/2014/main" id="{A9F8DE33-8CAD-D4BF-3FAE-421CB19094AD}"/>
                </a:ext>
              </a:extLst>
            </p:cNvPr>
            <p:cNvSpPr txBox="1"/>
            <p:nvPr/>
          </p:nvSpPr>
          <p:spPr>
            <a:xfrm>
              <a:off x="-2364880" y="3788811"/>
              <a:ext cx="1011242" cy="323165"/>
            </a:xfrm>
            <a:prstGeom prst="rect">
              <a:avLst/>
            </a:prstGeom>
            <a:noFill/>
            <a:ln w="12700">
              <a:noFill/>
            </a:ln>
          </p:spPr>
          <p:txBody>
            <a:bodyPr wrap="square" lIns="0" tIns="0" rIns="0" bIns="0" rtlCol="0">
              <a:spAutoFit/>
            </a:bodyPr>
            <a:lstStyle/>
            <a:p>
              <a:pPr algn="r"/>
              <a:r>
                <a:rPr lang="cs-CZ" sz="1050" dirty="0"/>
                <a:t>odhadované čelo vlaku</a:t>
              </a:r>
            </a:p>
          </p:txBody>
        </p:sp>
      </p:grpSp>
      <p:grpSp>
        <p:nvGrpSpPr>
          <p:cNvPr id="40" name="Skupina 39">
            <a:extLst>
              <a:ext uri="{FF2B5EF4-FFF2-40B4-BE49-F238E27FC236}">
                <a16:creationId xmlns:a16="http://schemas.microsoft.com/office/drawing/2014/main" id="{4429FAAE-382F-E1A7-38F3-B5747D7D89CC}"/>
              </a:ext>
            </a:extLst>
          </p:cNvPr>
          <p:cNvGrpSpPr/>
          <p:nvPr/>
        </p:nvGrpSpPr>
        <p:grpSpPr>
          <a:xfrm>
            <a:off x="2061202" y="3790949"/>
            <a:ext cx="586748" cy="1615403"/>
            <a:chOff x="-188235" y="3150470"/>
            <a:chExt cx="586748" cy="2285130"/>
          </a:xfrm>
        </p:grpSpPr>
        <p:cxnSp>
          <p:nvCxnSpPr>
            <p:cNvPr id="26" name="Přímá spojnice 25">
              <a:extLst>
                <a:ext uri="{FF2B5EF4-FFF2-40B4-BE49-F238E27FC236}">
                  <a16:creationId xmlns:a16="http://schemas.microsoft.com/office/drawing/2014/main" id="{0C7E8E77-840A-1242-E131-B35B4D0EA138}"/>
                </a:ext>
              </a:extLst>
            </p:cNvPr>
            <p:cNvCxnSpPr>
              <a:cxnSpLocks/>
            </p:cNvCxnSpPr>
            <p:nvPr/>
          </p:nvCxnSpPr>
          <p:spPr>
            <a:xfrm>
              <a:off x="-104775" y="3168491"/>
              <a:ext cx="0" cy="2267109"/>
            </a:xfrm>
            <a:prstGeom prst="line">
              <a:avLst/>
            </a:prstGeom>
            <a:ln w="15875">
              <a:solidFill>
                <a:schemeClr val="accent3"/>
              </a:solidFill>
              <a:prstDash val="dash"/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8" name="TextovéPole 37">
              <a:extLst>
                <a:ext uri="{FF2B5EF4-FFF2-40B4-BE49-F238E27FC236}">
                  <a16:creationId xmlns:a16="http://schemas.microsoft.com/office/drawing/2014/main" id="{464D2ACE-52E2-DD7B-5B91-72B88384FFDC}"/>
                </a:ext>
              </a:extLst>
            </p:cNvPr>
            <p:cNvSpPr txBox="1"/>
            <p:nvPr/>
          </p:nvSpPr>
          <p:spPr>
            <a:xfrm>
              <a:off x="-188235" y="3150470"/>
              <a:ext cx="586748" cy="217688"/>
            </a:xfrm>
            <a:prstGeom prst="rect">
              <a:avLst/>
            </a:prstGeom>
            <a:noFill/>
            <a:ln w="12700">
              <a:noFill/>
            </a:ln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cs-CZ" sz="1000" dirty="0"/>
                <a:t>MSFE</a:t>
              </a:r>
            </a:p>
          </p:txBody>
        </p:sp>
      </p:grpSp>
      <p:pic>
        <p:nvPicPr>
          <p:cNvPr id="42" name="Obrázek 41">
            <a:extLst>
              <a:ext uri="{FF2B5EF4-FFF2-40B4-BE49-F238E27FC236}">
                <a16:creationId xmlns:a16="http://schemas.microsoft.com/office/drawing/2014/main" id="{DEE72D7B-91C1-7420-051D-B28277B502F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64804" y="4213316"/>
            <a:ext cx="291601" cy="1222285"/>
          </a:xfrm>
          <a:prstGeom prst="rect">
            <a:avLst/>
          </a:prstGeom>
        </p:spPr>
      </p:pic>
      <p:sp>
        <p:nvSpPr>
          <p:cNvPr id="46" name="Obdélník 45">
            <a:extLst>
              <a:ext uri="{FF2B5EF4-FFF2-40B4-BE49-F238E27FC236}">
                <a16:creationId xmlns:a16="http://schemas.microsoft.com/office/drawing/2014/main" id="{C0C772FB-6315-C4B7-9001-C64B53EC8649}"/>
              </a:ext>
            </a:extLst>
          </p:cNvPr>
          <p:cNvSpPr/>
          <p:nvPr/>
        </p:nvSpPr>
        <p:spPr>
          <a:xfrm>
            <a:off x="8456381" y="5464848"/>
            <a:ext cx="200024" cy="161584"/>
          </a:xfrm>
          <a:prstGeom prst="rect">
            <a:avLst/>
          </a:prstGeom>
          <a:solidFill>
            <a:srgbClr val="FF0000"/>
          </a:solidFill>
          <a:ln w="3175"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54000" rIns="72000" bIns="72000" rtlCol="0" anchor="t" anchorCtr="0"/>
          <a:lstStyle/>
          <a:p>
            <a:pPr algn="l"/>
            <a:endParaRPr lang="cs-CZ" sz="1600" dirty="0">
              <a:solidFill>
                <a:schemeClr val="tx1"/>
              </a:solidFill>
            </a:endParaRPr>
          </a:p>
        </p:txBody>
      </p:sp>
      <p:sp>
        <p:nvSpPr>
          <p:cNvPr id="48" name="TextovéPole 47">
            <a:extLst>
              <a:ext uri="{FF2B5EF4-FFF2-40B4-BE49-F238E27FC236}">
                <a16:creationId xmlns:a16="http://schemas.microsoft.com/office/drawing/2014/main" id="{BDFAF0A0-B45F-3CB3-F61A-4130BBFC52AB}"/>
              </a:ext>
            </a:extLst>
          </p:cNvPr>
          <p:cNvSpPr txBox="1"/>
          <p:nvPr/>
        </p:nvSpPr>
        <p:spPr>
          <a:xfrm>
            <a:off x="8473573" y="5464848"/>
            <a:ext cx="200022" cy="161583"/>
          </a:xfrm>
          <a:prstGeom prst="rect">
            <a:avLst/>
          </a:prstGeom>
          <a:noFill/>
          <a:ln w="12700">
            <a:noFill/>
          </a:ln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cs-CZ" sz="1050" dirty="0">
                <a:solidFill>
                  <a:schemeClr val="bg1"/>
                </a:solidFill>
              </a:rPr>
              <a:t>2L</a:t>
            </a:r>
          </a:p>
        </p:txBody>
      </p:sp>
      <p:sp>
        <p:nvSpPr>
          <p:cNvPr id="59" name="Obdélník 58">
            <a:extLst>
              <a:ext uri="{FF2B5EF4-FFF2-40B4-BE49-F238E27FC236}">
                <a16:creationId xmlns:a16="http://schemas.microsoft.com/office/drawing/2014/main" id="{B61F8AF3-87BE-FA1F-270A-05DA3443BA5B}"/>
              </a:ext>
            </a:extLst>
          </p:cNvPr>
          <p:cNvSpPr/>
          <p:nvPr/>
        </p:nvSpPr>
        <p:spPr>
          <a:xfrm>
            <a:off x="7899885" y="5445367"/>
            <a:ext cx="147632" cy="28800"/>
          </a:xfrm>
          <a:prstGeom prst="rect">
            <a:avLst/>
          </a:prstGeom>
          <a:solidFill>
            <a:srgbClr val="FFFF00"/>
          </a:solidFill>
          <a:ln w="6350"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54000" rIns="72000" bIns="72000" rtlCol="0" anchor="t" anchorCtr="0"/>
          <a:lstStyle/>
          <a:p>
            <a:pPr algn="l"/>
            <a:endParaRPr lang="cs-CZ" sz="1600" dirty="0">
              <a:solidFill>
                <a:schemeClr val="tx1"/>
              </a:solidFill>
            </a:endParaRPr>
          </a:p>
        </p:txBody>
      </p:sp>
      <p:sp>
        <p:nvSpPr>
          <p:cNvPr id="60" name="Obdélník 59">
            <a:extLst>
              <a:ext uri="{FF2B5EF4-FFF2-40B4-BE49-F238E27FC236}">
                <a16:creationId xmlns:a16="http://schemas.microsoft.com/office/drawing/2014/main" id="{1204AC0D-683D-77B0-54FF-335085BA6645}"/>
              </a:ext>
            </a:extLst>
          </p:cNvPr>
          <p:cNvSpPr/>
          <p:nvPr/>
        </p:nvSpPr>
        <p:spPr>
          <a:xfrm>
            <a:off x="8107534" y="5445367"/>
            <a:ext cx="147632" cy="28800"/>
          </a:xfrm>
          <a:prstGeom prst="rect">
            <a:avLst/>
          </a:prstGeom>
          <a:solidFill>
            <a:srgbClr val="FFFF00"/>
          </a:solidFill>
          <a:ln w="6350"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54000" rIns="72000" bIns="72000" rtlCol="0" anchor="t" anchorCtr="0"/>
          <a:lstStyle/>
          <a:p>
            <a:pPr algn="l"/>
            <a:endParaRPr lang="cs-CZ" sz="1600" dirty="0">
              <a:solidFill>
                <a:schemeClr val="tx1"/>
              </a:solidFill>
            </a:endParaRPr>
          </a:p>
        </p:txBody>
      </p:sp>
      <p:sp>
        <p:nvSpPr>
          <p:cNvPr id="61" name="Obdélník 60">
            <a:extLst>
              <a:ext uri="{FF2B5EF4-FFF2-40B4-BE49-F238E27FC236}">
                <a16:creationId xmlns:a16="http://schemas.microsoft.com/office/drawing/2014/main" id="{E14BF2A3-4C03-A1F6-1766-57E4B412410D}"/>
              </a:ext>
            </a:extLst>
          </p:cNvPr>
          <p:cNvSpPr/>
          <p:nvPr/>
        </p:nvSpPr>
        <p:spPr>
          <a:xfrm>
            <a:off x="8874810" y="5445367"/>
            <a:ext cx="147632" cy="28800"/>
          </a:xfrm>
          <a:prstGeom prst="rect">
            <a:avLst/>
          </a:prstGeom>
          <a:solidFill>
            <a:srgbClr val="FFFF00"/>
          </a:solidFill>
          <a:ln w="6350"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54000" rIns="72000" bIns="72000" rtlCol="0" anchor="t" anchorCtr="0"/>
          <a:lstStyle/>
          <a:p>
            <a:pPr algn="l"/>
            <a:endParaRPr lang="cs-CZ" sz="1600" dirty="0">
              <a:solidFill>
                <a:schemeClr val="tx1"/>
              </a:solidFill>
            </a:endParaRPr>
          </a:p>
        </p:txBody>
      </p:sp>
      <p:sp>
        <p:nvSpPr>
          <p:cNvPr id="62" name="Obdélník 61">
            <a:extLst>
              <a:ext uri="{FF2B5EF4-FFF2-40B4-BE49-F238E27FC236}">
                <a16:creationId xmlns:a16="http://schemas.microsoft.com/office/drawing/2014/main" id="{0BD6C150-7A03-92E9-0788-07356F227678}"/>
              </a:ext>
            </a:extLst>
          </p:cNvPr>
          <p:cNvSpPr/>
          <p:nvPr/>
        </p:nvSpPr>
        <p:spPr>
          <a:xfrm>
            <a:off x="9082459" y="5445367"/>
            <a:ext cx="147632" cy="28800"/>
          </a:xfrm>
          <a:prstGeom prst="rect">
            <a:avLst/>
          </a:prstGeom>
          <a:solidFill>
            <a:srgbClr val="FFFF00"/>
          </a:solidFill>
          <a:ln w="6350"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54000" rIns="72000" bIns="72000" rtlCol="0" anchor="t" anchorCtr="0"/>
          <a:lstStyle/>
          <a:p>
            <a:pPr algn="l"/>
            <a:endParaRPr lang="cs-CZ" sz="1600" dirty="0">
              <a:solidFill>
                <a:schemeClr val="tx1"/>
              </a:solidFill>
            </a:endParaRPr>
          </a:p>
        </p:txBody>
      </p:sp>
      <p:cxnSp>
        <p:nvCxnSpPr>
          <p:cNvPr id="44" name="Přímá spojnice 43">
            <a:extLst>
              <a:ext uri="{FF2B5EF4-FFF2-40B4-BE49-F238E27FC236}">
                <a16:creationId xmlns:a16="http://schemas.microsoft.com/office/drawing/2014/main" id="{44B7F8E4-5CC1-2C47-E566-F8298BE54B99}"/>
              </a:ext>
            </a:extLst>
          </p:cNvPr>
          <p:cNvCxnSpPr>
            <a:cxnSpLocks/>
          </p:cNvCxnSpPr>
          <p:nvPr/>
        </p:nvCxnSpPr>
        <p:spPr>
          <a:xfrm>
            <a:off x="10807700" y="3429001"/>
            <a:ext cx="0" cy="2006599"/>
          </a:xfrm>
          <a:prstGeom prst="line">
            <a:avLst/>
          </a:prstGeom>
          <a:ln w="12700">
            <a:solidFill>
              <a:schemeClr val="accent3"/>
            </a:solidFill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4" name="Obdélník 63">
            <a:extLst>
              <a:ext uri="{FF2B5EF4-FFF2-40B4-BE49-F238E27FC236}">
                <a16:creationId xmlns:a16="http://schemas.microsoft.com/office/drawing/2014/main" id="{8708253A-906D-B5EC-560B-667BA74C4633}"/>
              </a:ext>
            </a:extLst>
          </p:cNvPr>
          <p:cNvSpPr/>
          <p:nvPr/>
        </p:nvSpPr>
        <p:spPr>
          <a:xfrm>
            <a:off x="10807699" y="3429000"/>
            <a:ext cx="869947" cy="182609"/>
          </a:xfrm>
          <a:prstGeom prst="rect">
            <a:avLst/>
          </a:prstGeom>
          <a:solidFill>
            <a:schemeClr val="accent3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54000" rIns="72000" bIns="72000" rtlCol="0" anchor="t" anchorCtr="0"/>
          <a:lstStyle/>
          <a:p>
            <a:pPr algn="l"/>
            <a:endParaRPr lang="cs-CZ" sz="1600" dirty="0">
              <a:solidFill>
                <a:schemeClr val="tx1"/>
              </a:solidFill>
            </a:endParaRPr>
          </a:p>
        </p:txBody>
      </p:sp>
      <p:sp>
        <p:nvSpPr>
          <p:cNvPr id="65" name="TextovéPole 64">
            <a:extLst>
              <a:ext uri="{FF2B5EF4-FFF2-40B4-BE49-F238E27FC236}">
                <a16:creationId xmlns:a16="http://schemas.microsoft.com/office/drawing/2014/main" id="{9B8F44D3-9D89-9E73-53C8-F38F07CCFFF9}"/>
              </a:ext>
            </a:extLst>
          </p:cNvPr>
          <p:cNvSpPr txBox="1"/>
          <p:nvPr/>
        </p:nvSpPr>
        <p:spPr>
          <a:xfrm>
            <a:off x="10826747" y="3437688"/>
            <a:ext cx="831850" cy="153888"/>
          </a:xfrm>
          <a:prstGeom prst="rect">
            <a:avLst/>
          </a:prstGeom>
          <a:noFill/>
          <a:ln w="12700">
            <a:noFill/>
          </a:ln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cs-CZ" sz="1000" b="1" dirty="0">
                <a:solidFill>
                  <a:schemeClr val="bg1"/>
                </a:solidFill>
              </a:rPr>
              <a:t>D_RBCTR</a:t>
            </a:r>
          </a:p>
        </p:txBody>
      </p:sp>
      <p:sp>
        <p:nvSpPr>
          <p:cNvPr id="66" name="TextovéPole 65">
            <a:extLst>
              <a:ext uri="{FF2B5EF4-FFF2-40B4-BE49-F238E27FC236}">
                <a16:creationId xmlns:a16="http://schemas.microsoft.com/office/drawing/2014/main" id="{A646ADA4-5181-4A2D-2546-0C620F94AC23}"/>
              </a:ext>
            </a:extLst>
          </p:cNvPr>
          <p:cNvSpPr txBox="1"/>
          <p:nvPr/>
        </p:nvSpPr>
        <p:spPr>
          <a:xfrm>
            <a:off x="7424474" y="5507977"/>
            <a:ext cx="683057" cy="461665"/>
          </a:xfrm>
          <a:prstGeom prst="rect">
            <a:avLst/>
          </a:prstGeom>
          <a:noFill/>
          <a:ln w="12700">
            <a:noFill/>
          </a:ln>
        </p:spPr>
        <p:txBody>
          <a:bodyPr wrap="square" lIns="0" tIns="0" rIns="0" bIns="0" rtlCol="0">
            <a:spAutoFit/>
          </a:bodyPr>
          <a:lstStyle/>
          <a:p>
            <a:pPr algn="r"/>
            <a:r>
              <a:rPr lang="cs-CZ" sz="1000" b="1" dirty="0"/>
              <a:t>&lt;</a:t>
            </a:r>
          </a:p>
          <a:p>
            <a:pPr algn="r"/>
            <a:r>
              <a:rPr lang="cs-CZ" sz="1000" b="1" dirty="0"/>
              <a:t>BG 8492</a:t>
            </a:r>
          </a:p>
          <a:p>
            <a:pPr algn="r"/>
            <a:r>
              <a:rPr lang="cs-CZ" sz="1000" b="1" dirty="0"/>
              <a:t>AMA</a:t>
            </a:r>
          </a:p>
        </p:txBody>
      </p:sp>
      <p:sp>
        <p:nvSpPr>
          <p:cNvPr id="67" name="TextovéPole 66">
            <a:extLst>
              <a:ext uri="{FF2B5EF4-FFF2-40B4-BE49-F238E27FC236}">
                <a16:creationId xmlns:a16="http://schemas.microsoft.com/office/drawing/2014/main" id="{FC82FD9E-8138-A1C1-11B7-681737CA485E}"/>
              </a:ext>
            </a:extLst>
          </p:cNvPr>
          <p:cNvSpPr txBox="1"/>
          <p:nvPr/>
        </p:nvSpPr>
        <p:spPr>
          <a:xfrm>
            <a:off x="9022442" y="5507977"/>
            <a:ext cx="685038" cy="461665"/>
          </a:xfrm>
          <a:prstGeom prst="rect">
            <a:avLst/>
          </a:prstGeom>
          <a:noFill/>
          <a:ln w="12700">
            <a:noFill/>
          </a:ln>
        </p:spPr>
        <p:txBody>
          <a:bodyPr wrap="square" lIns="0" tIns="0" rIns="0" bIns="0" rtlCol="0">
            <a:spAutoFit/>
          </a:bodyPr>
          <a:lstStyle/>
          <a:p>
            <a:r>
              <a:rPr lang="cs-CZ" sz="1000" b="1" dirty="0"/>
              <a:t>&gt;</a:t>
            </a:r>
          </a:p>
          <a:p>
            <a:r>
              <a:rPr lang="cs-CZ" sz="1000" b="1" dirty="0"/>
              <a:t>BG 8478</a:t>
            </a:r>
          </a:p>
          <a:p>
            <a:r>
              <a:rPr lang="cs-CZ" sz="1000" b="1" dirty="0"/>
              <a:t>Ho</a:t>
            </a:r>
          </a:p>
        </p:txBody>
      </p:sp>
      <p:sp>
        <p:nvSpPr>
          <p:cNvPr id="68" name="Obdélník 67">
            <a:extLst>
              <a:ext uri="{FF2B5EF4-FFF2-40B4-BE49-F238E27FC236}">
                <a16:creationId xmlns:a16="http://schemas.microsoft.com/office/drawing/2014/main" id="{9F8E7047-F830-18AA-BD8F-AA0D7D928AF9}"/>
              </a:ext>
            </a:extLst>
          </p:cNvPr>
          <p:cNvSpPr/>
          <p:nvPr/>
        </p:nvSpPr>
        <p:spPr>
          <a:xfrm>
            <a:off x="535836" y="5449184"/>
            <a:ext cx="147632" cy="28800"/>
          </a:xfrm>
          <a:prstGeom prst="rect">
            <a:avLst/>
          </a:prstGeom>
          <a:solidFill>
            <a:srgbClr val="FFFF00"/>
          </a:solidFill>
          <a:ln w="6350"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54000" rIns="72000" bIns="72000" rtlCol="0" anchor="t" anchorCtr="0"/>
          <a:lstStyle/>
          <a:p>
            <a:pPr algn="l"/>
            <a:endParaRPr lang="cs-CZ" sz="1600" dirty="0">
              <a:solidFill>
                <a:schemeClr val="tx1"/>
              </a:solidFill>
            </a:endParaRPr>
          </a:p>
        </p:txBody>
      </p:sp>
      <p:sp>
        <p:nvSpPr>
          <p:cNvPr id="69" name="Obdélník 68">
            <a:extLst>
              <a:ext uri="{FF2B5EF4-FFF2-40B4-BE49-F238E27FC236}">
                <a16:creationId xmlns:a16="http://schemas.microsoft.com/office/drawing/2014/main" id="{E69B451F-99A0-2AD1-5AC7-1506F13051B3}"/>
              </a:ext>
            </a:extLst>
          </p:cNvPr>
          <p:cNvSpPr/>
          <p:nvPr/>
        </p:nvSpPr>
        <p:spPr>
          <a:xfrm>
            <a:off x="743485" y="5449184"/>
            <a:ext cx="147632" cy="28800"/>
          </a:xfrm>
          <a:prstGeom prst="rect">
            <a:avLst/>
          </a:prstGeom>
          <a:solidFill>
            <a:srgbClr val="FFFF00"/>
          </a:solidFill>
          <a:ln w="6350"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54000" rIns="72000" bIns="72000" rtlCol="0" anchor="t" anchorCtr="0"/>
          <a:lstStyle/>
          <a:p>
            <a:pPr algn="l"/>
            <a:endParaRPr lang="cs-CZ" sz="1600" dirty="0">
              <a:solidFill>
                <a:schemeClr val="tx1"/>
              </a:solidFill>
            </a:endParaRPr>
          </a:p>
        </p:txBody>
      </p:sp>
      <p:cxnSp>
        <p:nvCxnSpPr>
          <p:cNvPr id="72" name="Přímá spojnice 71">
            <a:extLst>
              <a:ext uri="{FF2B5EF4-FFF2-40B4-BE49-F238E27FC236}">
                <a16:creationId xmlns:a16="http://schemas.microsoft.com/office/drawing/2014/main" id="{B45A1742-8FCC-71E2-26B8-30A590789FF0}"/>
              </a:ext>
            </a:extLst>
          </p:cNvPr>
          <p:cNvCxnSpPr>
            <a:cxnSpLocks/>
          </p:cNvCxnSpPr>
          <p:nvPr/>
        </p:nvCxnSpPr>
        <p:spPr>
          <a:xfrm>
            <a:off x="609600" y="5489169"/>
            <a:ext cx="0" cy="663981"/>
          </a:xfrm>
          <a:prstGeom prst="line">
            <a:avLst/>
          </a:prstGeom>
          <a:ln w="12700">
            <a:solidFill>
              <a:srgbClr val="000000"/>
            </a:solidFill>
            <a:prstDash val="sysDash"/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0" name="TextovéPole 69">
            <a:extLst>
              <a:ext uri="{FF2B5EF4-FFF2-40B4-BE49-F238E27FC236}">
                <a16:creationId xmlns:a16="http://schemas.microsoft.com/office/drawing/2014/main" id="{BF52E482-9BCC-96A3-C9D4-623F38A7BA76}"/>
              </a:ext>
            </a:extLst>
          </p:cNvPr>
          <p:cNvSpPr txBox="1"/>
          <p:nvPr/>
        </p:nvSpPr>
        <p:spPr>
          <a:xfrm>
            <a:off x="662518" y="5507976"/>
            <a:ext cx="683059" cy="461665"/>
          </a:xfrm>
          <a:prstGeom prst="rect">
            <a:avLst/>
          </a:prstGeom>
          <a:noFill/>
          <a:ln w="12700">
            <a:noFill/>
          </a:ln>
        </p:spPr>
        <p:txBody>
          <a:bodyPr wrap="square" lIns="0" tIns="0" rIns="0" bIns="0" rtlCol="0">
            <a:spAutoFit/>
          </a:bodyPr>
          <a:lstStyle/>
          <a:p>
            <a:r>
              <a:rPr lang="cs-CZ" sz="1000" b="1" dirty="0"/>
              <a:t>&gt;</a:t>
            </a:r>
          </a:p>
          <a:p>
            <a:r>
              <a:rPr lang="cs-CZ" sz="1000" b="1" dirty="0"/>
              <a:t>BG 8494</a:t>
            </a:r>
          </a:p>
          <a:p>
            <a:r>
              <a:rPr lang="cs-CZ" sz="1000" b="1" dirty="0"/>
              <a:t>AMA</a:t>
            </a:r>
          </a:p>
        </p:txBody>
      </p:sp>
      <p:cxnSp>
        <p:nvCxnSpPr>
          <p:cNvPr id="75" name="Přímá spojnice 74">
            <a:extLst>
              <a:ext uri="{FF2B5EF4-FFF2-40B4-BE49-F238E27FC236}">
                <a16:creationId xmlns:a16="http://schemas.microsoft.com/office/drawing/2014/main" id="{96243CEC-5621-C03B-51B5-3599954B7FC8}"/>
              </a:ext>
            </a:extLst>
          </p:cNvPr>
          <p:cNvCxnSpPr>
            <a:cxnSpLocks/>
          </p:cNvCxnSpPr>
          <p:nvPr/>
        </p:nvCxnSpPr>
        <p:spPr>
          <a:xfrm>
            <a:off x="8178969" y="5489169"/>
            <a:ext cx="0" cy="663981"/>
          </a:xfrm>
          <a:prstGeom prst="line">
            <a:avLst/>
          </a:prstGeom>
          <a:ln w="12700">
            <a:solidFill>
              <a:srgbClr val="000000"/>
            </a:solidFill>
            <a:prstDash val="sysDash"/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6" name="Přímá spojnice 75">
            <a:extLst>
              <a:ext uri="{FF2B5EF4-FFF2-40B4-BE49-F238E27FC236}">
                <a16:creationId xmlns:a16="http://schemas.microsoft.com/office/drawing/2014/main" id="{AB979E40-3309-6457-75D4-1D4357927A94}"/>
              </a:ext>
            </a:extLst>
          </p:cNvPr>
          <p:cNvCxnSpPr>
            <a:cxnSpLocks/>
          </p:cNvCxnSpPr>
          <p:nvPr/>
        </p:nvCxnSpPr>
        <p:spPr>
          <a:xfrm>
            <a:off x="8956050" y="5489169"/>
            <a:ext cx="0" cy="663981"/>
          </a:xfrm>
          <a:prstGeom prst="line">
            <a:avLst/>
          </a:prstGeom>
          <a:ln w="12700">
            <a:solidFill>
              <a:srgbClr val="000000"/>
            </a:solidFill>
            <a:prstDash val="sysDash"/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8" name="Přímá spojnice 77">
            <a:extLst>
              <a:ext uri="{FF2B5EF4-FFF2-40B4-BE49-F238E27FC236}">
                <a16:creationId xmlns:a16="http://schemas.microsoft.com/office/drawing/2014/main" id="{7E7E8FFE-7AEA-1AF8-4184-8F603C51159B}"/>
              </a:ext>
            </a:extLst>
          </p:cNvPr>
          <p:cNvCxnSpPr>
            <a:cxnSpLocks/>
          </p:cNvCxnSpPr>
          <p:nvPr/>
        </p:nvCxnSpPr>
        <p:spPr>
          <a:xfrm>
            <a:off x="609600" y="6086475"/>
            <a:ext cx="7569369" cy="0"/>
          </a:xfrm>
          <a:prstGeom prst="line">
            <a:avLst/>
          </a:prstGeom>
          <a:ln w="6350">
            <a:solidFill>
              <a:srgbClr val="000000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0" name="Přímá spojnice 79">
            <a:extLst>
              <a:ext uri="{FF2B5EF4-FFF2-40B4-BE49-F238E27FC236}">
                <a16:creationId xmlns:a16="http://schemas.microsoft.com/office/drawing/2014/main" id="{1BE0EE68-D18B-7522-4ED7-65D67BD31D6E}"/>
              </a:ext>
            </a:extLst>
          </p:cNvPr>
          <p:cNvCxnSpPr>
            <a:cxnSpLocks/>
          </p:cNvCxnSpPr>
          <p:nvPr/>
        </p:nvCxnSpPr>
        <p:spPr>
          <a:xfrm>
            <a:off x="8178969" y="6086475"/>
            <a:ext cx="777081" cy="0"/>
          </a:xfrm>
          <a:prstGeom prst="line">
            <a:avLst/>
          </a:prstGeom>
          <a:ln w="6350">
            <a:solidFill>
              <a:srgbClr val="000000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3" name="TextovéPole 82">
            <a:extLst>
              <a:ext uri="{FF2B5EF4-FFF2-40B4-BE49-F238E27FC236}">
                <a16:creationId xmlns:a16="http://schemas.microsoft.com/office/drawing/2014/main" id="{8B0A3138-272D-08DB-EE2B-BD3CE45CCCB1}"/>
              </a:ext>
            </a:extLst>
          </p:cNvPr>
          <p:cNvSpPr txBox="1"/>
          <p:nvPr/>
        </p:nvSpPr>
        <p:spPr>
          <a:xfrm>
            <a:off x="3619215" y="5932587"/>
            <a:ext cx="510540" cy="153888"/>
          </a:xfrm>
          <a:prstGeom prst="rect">
            <a:avLst/>
          </a:prstGeom>
          <a:noFill/>
          <a:ln w="12700">
            <a:noFill/>
          </a:ln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cs-CZ" sz="1000" dirty="0">
                <a:solidFill>
                  <a:srgbClr val="000000"/>
                </a:solidFill>
              </a:rPr>
              <a:t>293 m</a:t>
            </a:r>
          </a:p>
        </p:txBody>
      </p:sp>
      <p:sp>
        <p:nvSpPr>
          <p:cNvPr id="84" name="TextovéPole 83">
            <a:extLst>
              <a:ext uri="{FF2B5EF4-FFF2-40B4-BE49-F238E27FC236}">
                <a16:creationId xmlns:a16="http://schemas.microsoft.com/office/drawing/2014/main" id="{9396921B-29C7-4FD6-F636-64C5372494AE}"/>
              </a:ext>
            </a:extLst>
          </p:cNvPr>
          <p:cNvSpPr txBox="1"/>
          <p:nvPr/>
        </p:nvSpPr>
        <p:spPr>
          <a:xfrm>
            <a:off x="8326305" y="5932586"/>
            <a:ext cx="510540" cy="153888"/>
          </a:xfrm>
          <a:prstGeom prst="rect">
            <a:avLst/>
          </a:prstGeom>
          <a:noFill/>
          <a:ln w="12700">
            <a:noFill/>
          </a:ln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cs-CZ" sz="1000" dirty="0">
                <a:solidFill>
                  <a:srgbClr val="000000"/>
                </a:solidFill>
              </a:rPr>
              <a:t>9 m</a:t>
            </a:r>
          </a:p>
        </p:txBody>
      </p:sp>
      <p:cxnSp>
        <p:nvCxnSpPr>
          <p:cNvPr id="85" name="Přímá spojnice 84">
            <a:extLst>
              <a:ext uri="{FF2B5EF4-FFF2-40B4-BE49-F238E27FC236}">
                <a16:creationId xmlns:a16="http://schemas.microsoft.com/office/drawing/2014/main" id="{3803F910-1868-3A87-C462-8F8BC7B02E78}"/>
              </a:ext>
            </a:extLst>
          </p:cNvPr>
          <p:cNvCxnSpPr>
            <a:cxnSpLocks/>
          </p:cNvCxnSpPr>
          <p:nvPr/>
        </p:nvCxnSpPr>
        <p:spPr>
          <a:xfrm>
            <a:off x="10807699" y="5474167"/>
            <a:ext cx="0" cy="663981"/>
          </a:xfrm>
          <a:prstGeom prst="line">
            <a:avLst/>
          </a:prstGeom>
          <a:ln w="12700">
            <a:solidFill>
              <a:srgbClr val="000000"/>
            </a:solidFill>
            <a:prstDash val="sysDash"/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6" name="Přímá spojnice 85">
            <a:extLst>
              <a:ext uri="{FF2B5EF4-FFF2-40B4-BE49-F238E27FC236}">
                <a16:creationId xmlns:a16="http://schemas.microsoft.com/office/drawing/2014/main" id="{EE1E2B02-F1CF-E9CC-038F-68DDC361F819}"/>
              </a:ext>
            </a:extLst>
          </p:cNvPr>
          <p:cNvCxnSpPr>
            <a:cxnSpLocks/>
          </p:cNvCxnSpPr>
          <p:nvPr/>
        </p:nvCxnSpPr>
        <p:spPr>
          <a:xfrm>
            <a:off x="8956050" y="6086474"/>
            <a:ext cx="1851649" cy="0"/>
          </a:xfrm>
          <a:prstGeom prst="line">
            <a:avLst/>
          </a:prstGeom>
          <a:ln w="6350">
            <a:solidFill>
              <a:srgbClr val="000000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8" name="TextovéPole 87">
            <a:extLst>
              <a:ext uri="{FF2B5EF4-FFF2-40B4-BE49-F238E27FC236}">
                <a16:creationId xmlns:a16="http://schemas.microsoft.com/office/drawing/2014/main" id="{83CC7841-8862-E25C-F651-F87AC5A08BDD}"/>
              </a:ext>
            </a:extLst>
          </p:cNvPr>
          <p:cNvSpPr txBox="1"/>
          <p:nvPr/>
        </p:nvSpPr>
        <p:spPr>
          <a:xfrm>
            <a:off x="9630543" y="5932586"/>
            <a:ext cx="510540" cy="153888"/>
          </a:xfrm>
          <a:prstGeom prst="rect">
            <a:avLst/>
          </a:prstGeom>
          <a:noFill/>
          <a:ln w="12700">
            <a:noFill/>
          </a:ln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cs-CZ" sz="1000" b="1" dirty="0">
                <a:solidFill>
                  <a:schemeClr val="accent3"/>
                </a:solidFill>
              </a:rPr>
              <a:t>34 m</a:t>
            </a:r>
          </a:p>
        </p:txBody>
      </p:sp>
      <p:cxnSp>
        <p:nvCxnSpPr>
          <p:cNvPr id="15" name="Přímá spojnice 14">
            <a:extLst>
              <a:ext uri="{FF2B5EF4-FFF2-40B4-BE49-F238E27FC236}">
                <a16:creationId xmlns:a16="http://schemas.microsoft.com/office/drawing/2014/main" id="{669BCE0D-0B02-523B-63D0-08018D2CC774}"/>
              </a:ext>
            </a:extLst>
          </p:cNvPr>
          <p:cNvCxnSpPr>
            <a:cxnSpLocks/>
          </p:cNvCxnSpPr>
          <p:nvPr/>
        </p:nvCxnSpPr>
        <p:spPr>
          <a:xfrm>
            <a:off x="-1943100" y="5435600"/>
            <a:ext cx="14135100" cy="0"/>
          </a:xfrm>
          <a:prstGeom prst="line">
            <a:avLst/>
          </a:prstGeom>
          <a:ln w="19050">
            <a:solidFill>
              <a:schemeClr val="tx1"/>
            </a:solidFill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0" name="Šipka: nahoru 89">
            <a:extLst>
              <a:ext uri="{FF2B5EF4-FFF2-40B4-BE49-F238E27FC236}">
                <a16:creationId xmlns:a16="http://schemas.microsoft.com/office/drawing/2014/main" id="{F672FAFA-48EF-5872-FEE9-733B13BD0ADF}"/>
              </a:ext>
            </a:extLst>
          </p:cNvPr>
          <p:cNvSpPr/>
          <p:nvPr/>
        </p:nvSpPr>
        <p:spPr>
          <a:xfrm>
            <a:off x="609600" y="5153026"/>
            <a:ext cx="228597" cy="244008"/>
          </a:xfrm>
          <a:prstGeom prst="upArrow">
            <a:avLst/>
          </a:prstGeom>
          <a:solidFill>
            <a:schemeClr val="tx2"/>
          </a:solidFill>
          <a:ln w="12700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54000" rIns="72000" bIns="72000" rtlCol="0" anchor="t" anchorCtr="0"/>
          <a:lstStyle/>
          <a:p>
            <a:pPr algn="l"/>
            <a:endParaRPr lang="cs-CZ" sz="1600" dirty="0">
              <a:solidFill>
                <a:schemeClr val="tx1"/>
              </a:solidFill>
            </a:endParaRPr>
          </a:p>
        </p:txBody>
      </p:sp>
      <p:sp>
        <p:nvSpPr>
          <p:cNvPr id="92" name="Šipka: nahoru 91">
            <a:extLst>
              <a:ext uri="{FF2B5EF4-FFF2-40B4-BE49-F238E27FC236}">
                <a16:creationId xmlns:a16="http://schemas.microsoft.com/office/drawing/2014/main" id="{834DBD5C-E8EE-EF7B-4069-DB46D61A6B0E}"/>
              </a:ext>
            </a:extLst>
          </p:cNvPr>
          <p:cNvSpPr/>
          <p:nvPr/>
        </p:nvSpPr>
        <p:spPr>
          <a:xfrm>
            <a:off x="7973701" y="5153026"/>
            <a:ext cx="228597" cy="244008"/>
          </a:xfrm>
          <a:prstGeom prst="upArrow">
            <a:avLst/>
          </a:prstGeom>
          <a:solidFill>
            <a:schemeClr val="tx2"/>
          </a:solidFill>
          <a:ln w="12700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54000" rIns="72000" bIns="72000" rtlCol="0" anchor="t" anchorCtr="0"/>
          <a:lstStyle/>
          <a:p>
            <a:pPr algn="l"/>
            <a:endParaRPr lang="cs-CZ" sz="1600" dirty="0">
              <a:solidFill>
                <a:schemeClr val="tx1"/>
              </a:solidFill>
            </a:endParaRPr>
          </a:p>
        </p:txBody>
      </p:sp>
      <p:pic>
        <p:nvPicPr>
          <p:cNvPr id="93" name="Picture 2" descr="undefined">
            <a:extLst>
              <a:ext uri="{FF2B5EF4-FFF2-40B4-BE49-F238E27FC236}">
                <a16:creationId xmlns:a16="http://schemas.microsoft.com/office/drawing/2014/main" id="{AEE73B66-E5B3-E82C-98E5-C33992B07AF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35638" y="359999"/>
            <a:ext cx="409372" cy="4093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94" name="Skupina 93">
            <a:extLst>
              <a:ext uri="{FF2B5EF4-FFF2-40B4-BE49-F238E27FC236}">
                <a16:creationId xmlns:a16="http://schemas.microsoft.com/office/drawing/2014/main" id="{B549254B-0888-A858-1B98-352B59BEAA25}"/>
              </a:ext>
            </a:extLst>
          </p:cNvPr>
          <p:cNvGrpSpPr/>
          <p:nvPr/>
        </p:nvGrpSpPr>
        <p:grpSpPr>
          <a:xfrm>
            <a:off x="9421342" y="3757903"/>
            <a:ext cx="625996" cy="1648449"/>
            <a:chOff x="-188235" y="3124528"/>
            <a:chExt cx="625996" cy="2311072"/>
          </a:xfrm>
        </p:grpSpPr>
        <p:cxnSp>
          <p:nvCxnSpPr>
            <p:cNvPr id="95" name="Přímá spojnice 94">
              <a:extLst>
                <a:ext uri="{FF2B5EF4-FFF2-40B4-BE49-F238E27FC236}">
                  <a16:creationId xmlns:a16="http://schemas.microsoft.com/office/drawing/2014/main" id="{45172CEE-3A49-D479-FB03-9EB2F6FB8A5C}"/>
                </a:ext>
              </a:extLst>
            </p:cNvPr>
            <p:cNvCxnSpPr>
              <a:cxnSpLocks/>
            </p:cNvCxnSpPr>
            <p:nvPr/>
          </p:nvCxnSpPr>
          <p:spPr>
            <a:xfrm>
              <a:off x="-104775" y="3168491"/>
              <a:ext cx="0" cy="2267109"/>
            </a:xfrm>
            <a:prstGeom prst="line">
              <a:avLst/>
            </a:prstGeom>
            <a:ln w="15875">
              <a:solidFill>
                <a:schemeClr val="accent3"/>
              </a:solidFill>
              <a:prstDash val="dash"/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048" name="TextovéPole 2047">
              <a:extLst>
                <a:ext uri="{FF2B5EF4-FFF2-40B4-BE49-F238E27FC236}">
                  <a16:creationId xmlns:a16="http://schemas.microsoft.com/office/drawing/2014/main" id="{5F79F127-AD1D-121A-EE85-4D1D6C67035A}"/>
                </a:ext>
              </a:extLst>
            </p:cNvPr>
            <p:cNvSpPr txBox="1"/>
            <p:nvPr/>
          </p:nvSpPr>
          <p:spPr>
            <a:xfrm>
              <a:off x="-188235" y="3124528"/>
              <a:ext cx="625996" cy="215746"/>
            </a:xfrm>
            <a:prstGeom prst="rect">
              <a:avLst/>
            </a:prstGeom>
            <a:noFill/>
            <a:ln w="12700">
              <a:noFill/>
            </a:ln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cs-CZ" sz="1000" dirty="0"/>
                <a:t>MSFE</a:t>
              </a:r>
            </a:p>
          </p:txBody>
        </p:sp>
      </p:grpSp>
      <p:pic>
        <p:nvPicPr>
          <p:cNvPr id="2052" name="Obrázek 2051">
            <a:extLst>
              <a:ext uri="{FF2B5EF4-FFF2-40B4-BE49-F238E27FC236}">
                <a16:creationId xmlns:a16="http://schemas.microsoft.com/office/drawing/2014/main" id="{F43F41D6-0673-3243-57F9-41C16B1145C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698557" y="1794488"/>
            <a:ext cx="567431" cy="1370948"/>
          </a:xfrm>
          <a:prstGeom prst="rect">
            <a:avLst/>
          </a:prstGeom>
        </p:spPr>
      </p:pic>
      <p:pic>
        <p:nvPicPr>
          <p:cNvPr id="2054" name="Obrázek 2053">
            <a:extLst>
              <a:ext uri="{FF2B5EF4-FFF2-40B4-BE49-F238E27FC236}">
                <a16:creationId xmlns:a16="http://schemas.microsoft.com/office/drawing/2014/main" id="{550F7B76-BD43-6423-5629-93E6FAFECBE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873506" y="1797073"/>
            <a:ext cx="565292" cy="1365779"/>
          </a:xfrm>
          <a:prstGeom prst="rect">
            <a:avLst/>
          </a:prstGeom>
        </p:spPr>
      </p:pic>
      <p:sp>
        <p:nvSpPr>
          <p:cNvPr id="2055" name="TextovéPole 2054">
            <a:extLst>
              <a:ext uri="{FF2B5EF4-FFF2-40B4-BE49-F238E27FC236}">
                <a16:creationId xmlns:a16="http://schemas.microsoft.com/office/drawing/2014/main" id="{6339C35B-A996-7265-6612-9942C1E53309}"/>
              </a:ext>
            </a:extLst>
          </p:cNvPr>
          <p:cNvSpPr txBox="1"/>
          <p:nvPr/>
        </p:nvSpPr>
        <p:spPr>
          <a:xfrm>
            <a:off x="7799959" y="1577285"/>
            <a:ext cx="712386" cy="215444"/>
          </a:xfrm>
          <a:prstGeom prst="rect">
            <a:avLst/>
          </a:prstGeom>
          <a:noFill/>
          <a:ln w="12700">
            <a:noFill/>
          </a:ln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cs-CZ" sz="1400" dirty="0"/>
              <a:t>RBC 33</a:t>
            </a:r>
          </a:p>
        </p:txBody>
      </p:sp>
      <p:sp>
        <p:nvSpPr>
          <p:cNvPr id="2056" name="TextovéPole 2055">
            <a:extLst>
              <a:ext uri="{FF2B5EF4-FFF2-40B4-BE49-F238E27FC236}">
                <a16:creationId xmlns:a16="http://schemas.microsoft.com/office/drawing/2014/main" id="{81EC2096-2ECA-A212-4E65-AFBCD96D5739}"/>
              </a:ext>
            </a:extLst>
          </p:cNvPr>
          <p:cNvSpPr txBox="1"/>
          <p:nvPr/>
        </p:nvSpPr>
        <p:spPr>
          <a:xfrm>
            <a:off x="8657775" y="1572670"/>
            <a:ext cx="674630" cy="215444"/>
          </a:xfrm>
          <a:prstGeom prst="rect">
            <a:avLst/>
          </a:prstGeom>
          <a:noFill/>
          <a:ln w="12700">
            <a:noFill/>
          </a:ln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cs-CZ" sz="1400" dirty="0"/>
              <a:t>RBC 42</a:t>
            </a:r>
          </a:p>
        </p:txBody>
      </p:sp>
      <p:cxnSp>
        <p:nvCxnSpPr>
          <p:cNvPr id="2058" name="Přímá spojnice 2057">
            <a:extLst>
              <a:ext uri="{FF2B5EF4-FFF2-40B4-BE49-F238E27FC236}">
                <a16:creationId xmlns:a16="http://schemas.microsoft.com/office/drawing/2014/main" id="{B6CAF4F7-EDFD-2DE3-4DDB-942F6AC22411}"/>
              </a:ext>
            </a:extLst>
          </p:cNvPr>
          <p:cNvCxnSpPr>
            <a:cxnSpLocks/>
          </p:cNvCxnSpPr>
          <p:nvPr/>
        </p:nvCxnSpPr>
        <p:spPr>
          <a:xfrm flipV="1">
            <a:off x="8571937" y="1198328"/>
            <a:ext cx="0" cy="2956476"/>
          </a:xfrm>
          <a:prstGeom prst="line">
            <a:avLst/>
          </a:prstGeom>
          <a:ln w="6350">
            <a:solidFill>
              <a:srgbClr val="000000"/>
            </a:solidFill>
            <a:prstDash val="lgDashDot"/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60" name="Přímá spojnice 2059">
            <a:extLst>
              <a:ext uri="{FF2B5EF4-FFF2-40B4-BE49-F238E27FC236}">
                <a16:creationId xmlns:a16="http://schemas.microsoft.com/office/drawing/2014/main" id="{5BA683EE-2EB5-BD7B-211A-CB6CAAC77559}"/>
              </a:ext>
            </a:extLst>
          </p:cNvPr>
          <p:cNvCxnSpPr>
            <a:cxnSpLocks/>
          </p:cNvCxnSpPr>
          <p:nvPr/>
        </p:nvCxnSpPr>
        <p:spPr>
          <a:xfrm>
            <a:off x="7708325" y="3207884"/>
            <a:ext cx="1726530" cy="0"/>
          </a:xfrm>
          <a:prstGeom prst="line">
            <a:avLst/>
          </a:prstGeom>
          <a:ln w="6350">
            <a:solidFill>
              <a:srgbClr val="000000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70" name="TextovéPole 2069">
            <a:extLst>
              <a:ext uri="{FF2B5EF4-FFF2-40B4-BE49-F238E27FC236}">
                <a16:creationId xmlns:a16="http://schemas.microsoft.com/office/drawing/2014/main" id="{37FC959E-7E28-B243-3654-915EA8CF1B6A}"/>
              </a:ext>
            </a:extLst>
          </p:cNvPr>
          <p:cNvSpPr txBox="1"/>
          <p:nvPr/>
        </p:nvSpPr>
        <p:spPr>
          <a:xfrm>
            <a:off x="7556317" y="3316740"/>
            <a:ext cx="882479" cy="215444"/>
          </a:xfrm>
          <a:prstGeom prst="rect">
            <a:avLst/>
          </a:prstGeom>
          <a:noFill/>
          <a:ln w="12700">
            <a:noFill/>
          </a:ln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cs-CZ" sz="1400" b="1" dirty="0">
                <a:solidFill>
                  <a:schemeClr val="bg1">
                    <a:lumMod val="65000"/>
                  </a:schemeClr>
                </a:solidFill>
              </a:rPr>
              <a:t>62650 </a:t>
            </a:r>
            <a:r>
              <a:rPr lang="cs-CZ" sz="1400" b="1" dirty="0">
                <a:solidFill>
                  <a:srgbClr val="92D050"/>
                </a:solidFill>
                <a:sym typeface="Wingdings 3" panose="05040102010807070707" pitchFamily="18" charset="2"/>
              </a:rPr>
              <a:t></a:t>
            </a:r>
            <a:endParaRPr lang="cs-CZ" sz="1400" b="1" dirty="0">
              <a:solidFill>
                <a:srgbClr val="92D050"/>
              </a:solidFill>
            </a:endParaRPr>
          </a:p>
        </p:txBody>
      </p:sp>
      <p:pic>
        <p:nvPicPr>
          <p:cNvPr id="2075" name="Grafický objekt 2074" descr="Wi-Fi se souvislou výplní">
            <a:extLst>
              <a:ext uri="{FF2B5EF4-FFF2-40B4-BE49-F238E27FC236}">
                <a16:creationId xmlns:a16="http://schemas.microsoft.com/office/drawing/2014/main" id="{EDA2A572-7089-EF8F-0967-1C3B9E20918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7807131" y="1057104"/>
            <a:ext cx="698042" cy="698042"/>
          </a:xfrm>
          <a:prstGeom prst="rect">
            <a:avLst/>
          </a:prstGeom>
        </p:spPr>
      </p:pic>
      <p:pic>
        <p:nvPicPr>
          <p:cNvPr id="2076" name="Grafický objekt 2075" descr="Wi-Fi se souvislou výplní">
            <a:extLst>
              <a:ext uri="{FF2B5EF4-FFF2-40B4-BE49-F238E27FC236}">
                <a16:creationId xmlns:a16="http://schemas.microsoft.com/office/drawing/2014/main" id="{D5BB2017-AABF-5DED-200C-0AD88490E1A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8637865" y="1063848"/>
            <a:ext cx="698042" cy="698042"/>
          </a:xfrm>
          <a:prstGeom prst="rect">
            <a:avLst/>
          </a:prstGeom>
        </p:spPr>
      </p:pic>
      <p:sp>
        <p:nvSpPr>
          <p:cNvPr id="5" name="TextovéPole 4">
            <a:extLst>
              <a:ext uri="{FF2B5EF4-FFF2-40B4-BE49-F238E27FC236}">
                <a16:creationId xmlns:a16="http://schemas.microsoft.com/office/drawing/2014/main" id="{337D7E70-3903-BDAC-B952-EF1899226976}"/>
              </a:ext>
            </a:extLst>
          </p:cNvPr>
          <p:cNvSpPr txBox="1"/>
          <p:nvPr/>
        </p:nvSpPr>
        <p:spPr>
          <a:xfrm>
            <a:off x="662518" y="1337217"/>
            <a:ext cx="6503390" cy="215444"/>
          </a:xfrm>
          <a:prstGeom prst="rect">
            <a:avLst/>
          </a:prstGeom>
          <a:noFill/>
          <a:ln w="12700">
            <a:noFill/>
          </a:ln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cs-CZ" sz="1400" dirty="0">
                <a:solidFill>
                  <a:schemeClr val="tx2"/>
                </a:solidFill>
              </a:rPr>
              <a:t>24(pk131): </a:t>
            </a:r>
            <a:r>
              <a:rPr lang="cs-CZ" sz="1400" dirty="0"/>
              <a:t>	D_RBCTR = x; NID_RADIO = 79004299</a:t>
            </a:r>
          </a:p>
        </p:txBody>
      </p:sp>
      <p:sp>
        <p:nvSpPr>
          <p:cNvPr id="6" name="TextovéPole 5">
            <a:extLst>
              <a:ext uri="{FF2B5EF4-FFF2-40B4-BE49-F238E27FC236}">
                <a16:creationId xmlns:a16="http://schemas.microsoft.com/office/drawing/2014/main" id="{D79CBC02-AA6D-DB5C-D184-9AC72DAE2453}"/>
              </a:ext>
            </a:extLst>
          </p:cNvPr>
          <p:cNvSpPr txBox="1"/>
          <p:nvPr/>
        </p:nvSpPr>
        <p:spPr>
          <a:xfrm>
            <a:off x="665149" y="2762481"/>
            <a:ext cx="6504904" cy="215444"/>
          </a:xfrm>
          <a:prstGeom prst="rect">
            <a:avLst/>
          </a:prstGeom>
          <a:noFill/>
          <a:ln w="12700">
            <a:noFill/>
          </a:ln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cs-CZ" sz="1400" dirty="0">
                <a:solidFill>
                  <a:schemeClr val="accent3"/>
                </a:solidFill>
              </a:rPr>
              <a:t>BG 8492 (pk42): </a:t>
            </a:r>
            <a:r>
              <a:rPr lang="cs-CZ" sz="1400" dirty="0"/>
              <a:t>	Q_RBC = 1; NID_RADIO = 79003399</a:t>
            </a:r>
          </a:p>
        </p:txBody>
      </p:sp>
      <p:sp>
        <p:nvSpPr>
          <p:cNvPr id="7" name="TextovéPole 6">
            <a:extLst>
              <a:ext uri="{FF2B5EF4-FFF2-40B4-BE49-F238E27FC236}">
                <a16:creationId xmlns:a16="http://schemas.microsoft.com/office/drawing/2014/main" id="{4178B422-C1CE-0406-4B4C-82A979ADEEA8}"/>
              </a:ext>
            </a:extLst>
          </p:cNvPr>
          <p:cNvSpPr txBox="1"/>
          <p:nvPr/>
        </p:nvSpPr>
        <p:spPr>
          <a:xfrm>
            <a:off x="661004" y="3100643"/>
            <a:ext cx="6504904" cy="215444"/>
          </a:xfrm>
          <a:prstGeom prst="rect">
            <a:avLst/>
          </a:prstGeom>
          <a:noFill/>
          <a:ln w="12700">
            <a:noFill/>
          </a:ln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cs-CZ" sz="1400" dirty="0">
                <a:solidFill>
                  <a:schemeClr val="accent3"/>
                </a:solidFill>
              </a:rPr>
              <a:t>BG 8478 (pk131): </a:t>
            </a:r>
            <a:r>
              <a:rPr lang="cs-CZ" sz="1400" dirty="0"/>
              <a:t>	D_RBCTR = 0; NID_RADIO = 79004299</a:t>
            </a:r>
          </a:p>
        </p:txBody>
      </p:sp>
      <p:sp>
        <p:nvSpPr>
          <p:cNvPr id="9" name="TextovéPole 8">
            <a:extLst>
              <a:ext uri="{FF2B5EF4-FFF2-40B4-BE49-F238E27FC236}">
                <a16:creationId xmlns:a16="http://schemas.microsoft.com/office/drawing/2014/main" id="{C1312F60-6CE9-C194-6BEB-81988EE37BC7}"/>
              </a:ext>
            </a:extLst>
          </p:cNvPr>
          <p:cNvSpPr txBox="1"/>
          <p:nvPr/>
        </p:nvSpPr>
        <p:spPr>
          <a:xfrm>
            <a:off x="661004" y="1671412"/>
            <a:ext cx="6504904" cy="215444"/>
          </a:xfrm>
          <a:prstGeom prst="rect">
            <a:avLst/>
          </a:prstGeom>
          <a:noFill/>
          <a:ln w="12700">
            <a:noFill/>
          </a:ln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cs-CZ" sz="14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RBC-RBC (222):</a:t>
            </a:r>
            <a:r>
              <a:rPr lang="cs-CZ" sz="1400" dirty="0"/>
              <a:t>	NID_ENGINE = 39328; NID_RBC = 42</a:t>
            </a:r>
          </a:p>
        </p:txBody>
      </p:sp>
      <p:sp>
        <p:nvSpPr>
          <p:cNvPr id="14" name="TextovéPole 13">
            <a:extLst>
              <a:ext uri="{FF2B5EF4-FFF2-40B4-BE49-F238E27FC236}">
                <a16:creationId xmlns:a16="http://schemas.microsoft.com/office/drawing/2014/main" id="{6A66E9BC-BC15-7444-534A-CEAE1B9A8E56}"/>
              </a:ext>
            </a:extLst>
          </p:cNvPr>
          <p:cNvSpPr txBox="1"/>
          <p:nvPr/>
        </p:nvSpPr>
        <p:spPr>
          <a:xfrm>
            <a:off x="661004" y="2001503"/>
            <a:ext cx="6504904" cy="646331"/>
          </a:xfrm>
          <a:prstGeom prst="rect">
            <a:avLst/>
          </a:prstGeom>
          <a:noFill/>
          <a:ln w="12700">
            <a:noFill/>
          </a:ln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cs-CZ" sz="1400" dirty="0">
                <a:solidFill>
                  <a:schemeClr val="tx2"/>
                </a:solidFill>
              </a:rPr>
              <a:t>136(pk1): </a:t>
            </a:r>
            <a:r>
              <a:rPr lang="cs-CZ" sz="1400" dirty="0"/>
              <a:t>	LRBG = 8494; D_LRBG = 297 m; </a:t>
            </a:r>
          </a:p>
          <a:p>
            <a:pPr algn="l"/>
            <a:r>
              <a:rPr lang="cs-CZ" sz="1400" dirty="0"/>
              <a:t>		L_DOUBTUNDER = 44 m;</a:t>
            </a:r>
          </a:p>
          <a:p>
            <a:pPr algn="l"/>
            <a:r>
              <a:rPr lang="cs-CZ" sz="1400" dirty="0"/>
              <a:t>		L_DOUBTOVER = 39 m</a:t>
            </a:r>
          </a:p>
        </p:txBody>
      </p:sp>
      <p:pic>
        <p:nvPicPr>
          <p:cNvPr id="16" name="Picture 4">
            <a:extLst>
              <a:ext uri="{FF2B5EF4-FFF2-40B4-BE49-F238E27FC236}">
                <a16:creationId xmlns:a16="http://schemas.microsoft.com/office/drawing/2014/main" id="{02F261AE-203D-6694-0097-87B65A8C3BD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94478" y="4750243"/>
            <a:ext cx="587396" cy="5873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993703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0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25E-7 -3.7037E-6 L 0.2056 0.00093 " pathEditMode="relative" rAng="0" ptsTypes="AA">
                                      <p:cBhvr>
                                        <p:cTn id="32" dur="2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286" y="4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2500"/>
                            </p:stCondLst>
                            <p:childTnLst>
                              <p:par>
                                <p:cTn id="34" presetID="10" presetClass="entr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xit" presetSubtype="0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63" presetClass="path" presetSubtype="0" accel="50000" decel="50000" fill="hold" nodeType="click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0.2056 0.00093 L 0.67721 0.00093 " pathEditMode="relative" rAng="0" ptsTypes="AA">
                                      <p:cBhvr>
                                        <p:cTn id="46" dur="6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3581" y="0"/>
                                    </p:animMotion>
                                  </p:childTnLst>
                                </p:cTn>
                              </p:par>
                              <p:par>
                                <p:cTn id="47" presetID="63" presetClass="path" presetSubtype="0" accel="50000" decel="5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2.5E-6 -2.96296E-6 L 0.71784 -2.96296E-6 " pathEditMode="relative" rAng="0" ptsTypes="AA">
                                      <p:cBhvr>
                                        <p:cTn id="48" dur="6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5885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63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7 4.44444E-6 L 0.09479 4.44444E-6 " pathEditMode="relative" rAng="0" ptsTypes="AA">
                                      <p:cBhvr>
                                        <p:cTn id="52" dur="500" fill="hold"/>
                                        <p:tgtEl>
                                          <p:spTgt spid="207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740" y="0"/>
                                    </p:animMotion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1000"/>
                            </p:stCondLst>
                            <p:childTnLst>
                              <p:par>
                                <p:cTn id="60" presetID="10" presetClass="exit" presetSubtype="0" fill="hold" grpId="1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0" presetClass="exit" presetSubtype="0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4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10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0" presetClass="exit" presetSubtype="0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0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10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3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0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6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63" presetClass="path" presetSubtype="0" accel="50000" decel="50000" fill="hold" nodeType="click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0.67721 0.00093 L 0.81263 -0.00046 " pathEditMode="relative" rAng="0" ptsTypes="AA">
                                      <p:cBhvr>
                                        <p:cTn id="81" dur="2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771" y="-69"/>
                                    </p:animMotion>
                                  </p:childTnLst>
                                </p:cTn>
                              </p:par>
                              <p:par>
                                <p:cTn id="82" presetID="63" presetClass="path" presetSubtype="0" accel="50000" decel="5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0.71784 -1.85185E-6 L 0.96784 -1.85185E-6 " pathEditMode="relative" rAng="0" ptsTypes="AA">
                                      <p:cBhvr>
                                        <p:cTn id="83" dur="2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50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2500"/>
                            </p:stCondLst>
                            <p:childTnLst>
                              <p:par>
                                <p:cTn id="85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4000"/>
                            </p:stCondLst>
                            <p:childTnLst>
                              <p:par>
                                <p:cTn id="89" presetID="10" presetClass="exit" presetSubtype="0" fill="hold" grpId="1" nodeType="after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0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2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5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1" dur="500"/>
                                        <p:tgtEl>
                                          <p:spTgt spid="207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4" dur="500"/>
                                        <p:tgtEl>
                                          <p:spTgt spid="207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7" dur="500"/>
                                        <p:tgtEl>
                                          <p:spTgt spid="207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9" fill="hold">
                      <p:stCondLst>
                        <p:cond delay="indefinite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81263 -0.00046 L 0.95273 -0.00046 " pathEditMode="relative" rAng="0" ptsTypes="AA">
                                      <p:cBhvr>
                                        <p:cTn id="112" dur="2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005" y="0"/>
                                    </p:animMotion>
                                  </p:childTnLst>
                                </p:cTn>
                              </p:par>
                              <p:par>
                                <p:cTn id="113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4.44444E-6 L 0.175 0.00138 " pathEditMode="relative" rAng="0" ptsTypes="AA">
                                      <p:cBhvr>
                                        <p:cTn id="114" dur="2000" fill="hold"/>
                                        <p:tgtEl>
                                          <p:spTgt spid="9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750" y="6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5" fill="hold">
                            <p:stCondLst>
                              <p:cond delay="2000"/>
                            </p:stCondLst>
                            <p:childTnLst>
                              <p:par>
                                <p:cTn id="11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4" grpId="0" animBg="1"/>
      <p:bldP spid="64" grpId="1" animBg="1"/>
      <p:bldP spid="65" grpId="0"/>
      <p:bldP spid="65" grpId="1"/>
      <p:bldP spid="88" grpId="0"/>
      <p:bldP spid="88" grpId="1"/>
      <p:bldP spid="90" grpId="0" animBg="1"/>
      <p:bldP spid="90" grpId="1" animBg="1"/>
      <p:bldP spid="92" grpId="0" animBg="1"/>
      <p:bldP spid="92" grpId="1" animBg="1"/>
      <p:bldP spid="2070" grpId="0"/>
      <p:bldP spid="2070" grpId="1"/>
      <p:bldP spid="5" grpId="0"/>
      <p:bldP spid="6" grpId="0"/>
      <p:bldP spid="7" grpId="0"/>
      <p:bldP spid="9" grpId="0"/>
      <p:bldP spid="14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39B0C12E-CDE1-1FA5-03AA-0C89B477E5A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Prodlužování T_SECTIONTIMER</a:t>
            </a:r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D817F562-7A3D-7962-1C53-DDD66624D128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D2BBFFE0-7584-47E7-90FA-15F39808A249}" type="slidenum">
              <a:rPr lang="cs-CZ" smtClean="0"/>
              <a:pPr/>
              <a:t>15</a:t>
            </a:fld>
            <a:endParaRPr lang="cs-CZ" dirty="0"/>
          </a:p>
        </p:txBody>
      </p:sp>
      <p:sp>
        <p:nvSpPr>
          <p:cNvPr id="4" name="Zástupný symbol pro zápatí 3">
            <a:extLst>
              <a:ext uri="{FF2B5EF4-FFF2-40B4-BE49-F238E27FC236}">
                <a16:creationId xmlns:a16="http://schemas.microsoft.com/office/drawing/2014/main" id="{EBB6777F-93EF-6445-8E7F-A39DBAF22DEB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r>
              <a:rPr lang="cs-CZ"/>
              <a:t>Investigace incidentů z pohledu řešitelského týmu ETCS</a:t>
            </a:r>
            <a:endParaRPr lang="cs-CZ" dirty="0"/>
          </a:p>
        </p:txBody>
      </p:sp>
      <p:sp>
        <p:nvSpPr>
          <p:cNvPr id="7" name="Zástupný obsah 4">
            <a:extLst>
              <a:ext uri="{FF2B5EF4-FFF2-40B4-BE49-F238E27FC236}">
                <a16:creationId xmlns:a16="http://schemas.microsoft.com/office/drawing/2014/main" id="{AE5C85CB-3B42-2BFD-D65C-B1287D5D44F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62518" y="1509714"/>
            <a:ext cx="10875433" cy="4061559"/>
          </a:xfrm>
        </p:spPr>
        <p:txBody>
          <a:bodyPr/>
          <a:lstStyle/>
          <a:p>
            <a:pPr marL="285750" indent="-285750">
              <a:buFont typeface="Courier New" panose="02070309020205020404" pitchFamily="49" charset="0"/>
              <a:buChar char="o"/>
            </a:pPr>
            <a:r>
              <a:rPr lang="cs-CZ" b="0" dirty="0"/>
              <a:t>postupné zvyšování T_SECTIONTIMER</a:t>
            </a:r>
            <a:r>
              <a:rPr lang="cs-CZ" dirty="0"/>
              <a:t> z 18 na 40 sekund </a:t>
            </a:r>
            <a:r>
              <a:rPr lang="cs-CZ" b="0" dirty="0"/>
              <a:t>průběžně pokračuje</a:t>
            </a:r>
          </a:p>
          <a:p>
            <a:pPr lvl="2" indent="0">
              <a:buNone/>
            </a:pPr>
            <a:r>
              <a:rPr lang="cs-CZ" dirty="0"/>
              <a:t>(letos bude </a:t>
            </a:r>
            <a:r>
              <a:rPr lang="cs-CZ" dirty="0">
                <a:solidFill>
                  <a:schemeClr val="accent3"/>
                </a:solidFill>
              </a:rPr>
              <a:t>T_SECTIONTIMER prodloužen na IV. koridoru = minimálně další 4 RBC</a:t>
            </a:r>
            <a:r>
              <a:rPr lang="cs-CZ" dirty="0"/>
              <a:t>)</a:t>
            </a:r>
            <a:endParaRPr lang="cs-CZ" b="0" i="1" dirty="0"/>
          </a:p>
          <a:p>
            <a:pPr marL="285750" indent="-285750">
              <a:buFont typeface="Courier New" panose="02070309020205020404" pitchFamily="49" charset="0"/>
              <a:buChar char="o"/>
            </a:pPr>
            <a:r>
              <a:rPr lang="cs-CZ" b="0" dirty="0"/>
              <a:t>dochází k „maskování“ potenciálních problémů a nabízí se dojem </a:t>
            </a:r>
            <a:r>
              <a:rPr lang="cs-CZ" dirty="0"/>
              <a:t>nejsou </a:t>
            </a:r>
            <a:r>
              <a:rPr lang="cs-CZ" dirty="0" err="1"/>
              <a:t>TRIPy</a:t>
            </a:r>
            <a:r>
              <a:rPr lang="cs-CZ" dirty="0"/>
              <a:t> = nejsou problémy</a:t>
            </a:r>
          </a:p>
        </p:txBody>
      </p:sp>
      <p:pic>
        <p:nvPicPr>
          <p:cNvPr id="8" name="Obrázek 7">
            <a:extLst>
              <a:ext uri="{FF2B5EF4-FFF2-40B4-BE49-F238E27FC236}">
                <a16:creationId xmlns:a16="http://schemas.microsoft.com/office/drawing/2014/main" id="{228657C4-7979-2266-0CF9-F83A2F695AE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72104" y="2837958"/>
            <a:ext cx="7447792" cy="29608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73216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ADDCD578-6730-6F28-360D-05625340C07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Proč prodloužený T_SECTIONTIMER nezachránil vše?</a:t>
            </a:r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0FE7123A-DE4C-C6CB-4836-B6412767872A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D2BBFFE0-7584-47E7-90FA-15F39808A249}" type="slidenum">
              <a:rPr lang="cs-CZ" smtClean="0"/>
              <a:pPr/>
              <a:t>16</a:t>
            </a:fld>
            <a:endParaRPr lang="cs-CZ" dirty="0"/>
          </a:p>
        </p:txBody>
      </p:sp>
      <p:sp>
        <p:nvSpPr>
          <p:cNvPr id="4" name="Zástupný symbol pro zápatí 3">
            <a:extLst>
              <a:ext uri="{FF2B5EF4-FFF2-40B4-BE49-F238E27FC236}">
                <a16:creationId xmlns:a16="http://schemas.microsoft.com/office/drawing/2014/main" id="{46C4FB33-160E-94AE-0AD0-AC2C97756705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r>
              <a:rPr lang="cs-CZ"/>
              <a:t>Investigace incidentů z pohledu řešitelského týmu ETCS</a:t>
            </a:r>
            <a:endParaRPr lang="cs-CZ" dirty="0"/>
          </a:p>
        </p:txBody>
      </p:sp>
      <p:sp>
        <p:nvSpPr>
          <p:cNvPr id="6" name="Zástupný obsah 5">
            <a:extLst>
              <a:ext uri="{FF2B5EF4-FFF2-40B4-BE49-F238E27FC236}">
                <a16:creationId xmlns:a16="http://schemas.microsoft.com/office/drawing/2014/main" id="{1F84C825-95C0-E7BE-0DC3-473E1AE1309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b="0" dirty="0"/>
              <a:t>Procedura navázání bezpečné ETCS relace je popsána v</a:t>
            </a:r>
            <a:r>
              <a:rPr lang="cs-CZ" dirty="0"/>
              <a:t> článku 3.5.3.7 Subsetu-026.</a:t>
            </a:r>
          </a:p>
        </p:txBody>
      </p:sp>
      <p:pic>
        <p:nvPicPr>
          <p:cNvPr id="8" name="Obrázek 7">
            <a:extLst>
              <a:ext uri="{FF2B5EF4-FFF2-40B4-BE49-F238E27FC236}">
                <a16:creationId xmlns:a16="http://schemas.microsoft.com/office/drawing/2014/main" id="{CFD2FD70-2B81-C858-AD67-EDD57C86C01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0189" y="2297238"/>
            <a:ext cx="6084932" cy="3672037"/>
          </a:xfrm>
          <a:prstGeom prst="rect">
            <a:avLst/>
          </a:prstGeom>
        </p:spPr>
      </p:pic>
      <p:pic>
        <p:nvPicPr>
          <p:cNvPr id="10" name="Obrázek 9">
            <a:extLst>
              <a:ext uri="{FF2B5EF4-FFF2-40B4-BE49-F238E27FC236}">
                <a16:creationId xmlns:a16="http://schemas.microsoft.com/office/drawing/2014/main" id="{3124F9BD-6CC9-2170-E00F-96DE3353D4F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79144" y="1313163"/>
            <a:ext cx="3292320" cy="4983191"/>
          </a:xfrm>
          <a:prstGeom prst="rect">
            <a:avLst/>
          </a:prstGeom>
        </p:spPr>
      </p:pic>
      <p:sp>
        <p:nvSpPr>
          <p:cNvPr id="11" name="Obdélník 10">
            <a:extLst>
              <a:ext uri="{FF2B5EF4-FFF2-40B4-BE49-F238E27FC236}">
                <a16:creationId xmlns:a16="http://schemas.microsoft.com/office/drawing/2014/main" id="{D6C6E9E7-4CD9-3553-8E72-36AF43DA6F4E}"/>
              </a:ext>
            </a:extLst>
          </p:cNvPr>
          <p:cNvSpPr/>
          <p:nvPr/>
        </p:nvSpPr>
        <p:spPr>
          <a:xfrm>
            <a:off x="7291262" y="4003784"/>
            <a:ext cx="3076576" cy="219293"/>
          </a:xfrm>
          <a:prstGeom prst="rect">
            <a:avLst/>
          </a:prstGeom>
          <a:noFill/>
          <a:ln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lIns="72000" tIns="54000" rIns="72000" bIns="72000" rtlCol="0" anchor="t" anchorCtr="0"/>
          <a:lstStyle/>
          <a:p>
            <a:pPr algn="l"/>
            <a:endParaRPr lang="cs-CZ" sz="16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987714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893EE5A5-AC0E-00D2-3223-FAD455070E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Proč prodloužený T_SECTIONTIMER nezachránil vše?</a:t>
            </a:r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E2D85265-8313-8376-9B71-444B5AB8FC1F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D2BBFFE0-7584-47E7-90FA-15F39808A249}" type="slidenum">
              <a:rPr lang="cs-CZ" smtClean="0"/>
              <a:pPr/>
              <a:t>17</a:t>
            </a:fld>
            <a:endParaRPr lang="cs-CZ" dirty="0"/>
          </a:p>
        </p:txBody>
      </p:sp>
      <p:sp>
        <p:nvSpPr>
          <p:cNvPr id="4" name="Zástupný symbol pro zápatí 3">
            <a:extLst>
              <a:ext uri="{FF2B5EF4-FFF2-40B4-BE49-F238E27FC236}">
                <a16:creationId xmlns:a16="http://schemas.microsoft.com/office/drawing/2014/main" id="{943CBB11-9AA8-B09C-93E2-FDEC7D75429B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r>
              <a:rPr lang="cs-CZ"/>
              <a:t>Investigace incidentů z pohledu řešitelského týmu ETCS</a:t>
            </a:r>
            <a:endParaRPr lang="cs-CZ" dirty="0"/>
          </a:p>
        </p:txBody>
      </p:sp>
      <p:sp>
        <p:nvSpPr>
          <p:cNvPr id="5" name="Zástupný objekt grafu 4">
            <a:extLst>
              <a:ext uri="{FF2B5EF4-FFF2-40B4-BE49-F238E27FC236}">
                <a16:creationId xmlns:a16="http://schemas.microsoft.com/office/drawing/2014/main" id="{CFCEE625-FC65-A143-981C-199696607E3F}"/>
              </a:ext>
            </a:extLst>
          </p:cNvPr>
          <p:cNvSpPr>
            <a:spLocks noGrp="1"/>
          </p:cNvSpPr>
          <p:nvPr>
            <p:ph type="chart" sz="quarter" idx="19"/>
          </p:nvPr>
        </p:nvSpPr>
        <p:spPr/>
        <p:txBody>
          <a:bodyPr/>
          <a:lstStyle/>
          <a:p>
            <a:pPr marL="285750" indent="-285750">
              <a:buFont typeface="Courier New" panose="02070309020205020404" pitchFamily="49" charset="0"/>
              <a:buChar char="o"/>
            </a:pPr>
            <a:r>
              <a:rPr lang="cs-CZ" dirty="0"/>
              <a:t>specifikace jednoznačně nedefinují, do jaké doby musí začít navazovat po rozpadu spojení nové spojení</a:t>
            </a:r>
          </a:p>
          <a:p>
            <a:pPr marL="285750" indent="-285750">
              <a:buFont typeface="Courier New" panose="02070309020205020404" pitchFamily="49" charset="0"/>
              <a:buChar char="o"/>
            </a:pPr>
            <a:r>
              <a:rPr lang="cs-CZ" b="0" dirty="0"/>
              <a:t>běžně to mobilní terminály zvládají v rámci prodlevy do cca</a:t>
            </a:r>
            <a:r>
              <a:rPr lang="cs-CZ" dirty="0"/>
              <a:t> 2 sekund</a:t>
            </a:r>
          </a:p>
          <a:p>
            <a:pPr marL="285750" indent="-285750">
              <a:buFont typeface="Courier New" panose="02070309020205020404" pitchFamily="49" charset="0"/>
              <a:buChar char="o"/>
            </a:pPr>
            <a:r>
              <a:rPr lang="cs-CZ" dirty="0"/>
              <a:t>pro T_SECTIONTIMER = 40 sekund je bezpečné, </a:t>
            </a:r>
            <a:r>
              <a:rPr lang="cs-CZ" b="0" dirty="0"/>
              <a:t>když se nové spojení začne navazovat</a:t>
            </a:r>
            <a:r>
              <a:rPr lang="cs-CZ" dirty="0"/>
              <a:t> do 20 sekund. </a:t>
            </a:r>
          </a:p>
        </p:txBody>
      </p:sp>
      <p:sp>
        <p:nvSpPr>
          <p:cNvPr id="6" name="Zástupný obsah 5">
            <a:extLst>
              <a:ext uri="{FF2B5EF4-FFF2-40B4-BE49-F238E27FC236}">
                <a16:creationId xmlns:a16="http://schemas.microsoft.com/office/drawing/2014/main" id="{2CACD62F-A9DA-9B31-307F-CEE391ED5FA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285750" indent="-285750">
              <a:buFont typeface="Courier New" panose="02070309020205020404" pitchFamily="49" charset="0"/>
              <a:buChar char="o"/>
            </a:pPr>
            <a:r>
              <a:rPr lang="cs-CZ" b="0" dirty="0"/>
              <a:t>stavy komunikační relace jsou popsány v</a:t>
            </a:r>
            <a:r>
              <a:rPr lang="cs-CZ" dirty="0"/>
              <a:t> sekci 3.5.7 Subsetu-026.</a:t>
            </a:r>
          </a:p>
          <a:p>
            <a:pPr marL="285750" indent="-285750">
              <a:buFont typeface="Courier New" panose="02070309020205020404" pitchFamily="49" charset="0"/>
              <a:buChar char="o"/>
            </a:pPr>
            <a:r>
              <a:rPr lang="cs-CZ" dirty="0"/>
              <a:t>dle přílohy A.3.1 je </a:t>
            </a:r>
            <a:r>
              <a:rPr lang="en-US" b="0" i="1" dirty="0"/>
              <a:t>Maximum time to maintain a communication session in case of failed re-connection attempts</a:t>
            </a:r>
            <a:r>
              <a:rPr lang="cs-CZ" b="0" i="1" dirty="0"/>
              <a:t> = 5 </a:t>
            </a:r>
            <a:r>
              <a:rPr lang="cs-CZ" b="0" i="1" dirty="0" err="1"/>
              <a:t>minutes</a:t>
            </a:r>
            <a:r>
              <a:rPr lang="en-US" b="0" dirty="0"/>
              <a:t> 	</a:t>
            </a:r>
          </a:p>
          <a:p>
            <a:endParaRPr lang="cs-CZ" dirty="0"/>
          </a:p>
        </p:txBody>
      </p:sp>
      <p:pic>
        <p:nvPicPr>
          <p:cNvPr id="8" name="Obrázek 7">
            <a:extLst>
              <a:ext uri="{FF2B5EF4-FFF2-40B4-BE49-F238E27FC236}">
                <a16:creationId xmlns:a16="http://schemas.microsoft.com/office/drawing/2014/main" id="{0A7D1186-B9D1-FAFD-37C0-2ACB7F51B5C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5537" y="3243619"/>
            <a:ext cx="5956636" cy="25233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3427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9D825CC3-ECB9-48E1-97D5-AC960BDBBA0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Rozpady spojení</a:t>
            </a:r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B72E76BE-ED45-C45F-9A2E-13D3AF11440F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D2BBFFE0-7584-47E7-90FA-15F39808A249}" type="slidenum">
              <a:rPr lang="cs-CZ" smtClean="0"/>
              <a:pPr/>
              <a:t>18</a:t>
            </a:fld>
            <a:endParaRPr lang="cs-CZ" dirty="0"/>
          </a:p>
        </p:txBody>
      </p:sp>
      <p:sp>
        <p:nvSpPr>
          <p:cNvPr id="4" name="Zástupný symbol pro zápatí 3">
            <a:extLst>
              <a:ext uri="{FF2B5EF4-FFF2-40B4-BE49-F238E27FC236}">
                <a16:creationId xmlns:a16="http://schemas.microsoft.com/office/drawing/2014/main" id="{D819D9D9-5461-5F51-BE38-78A0F212B1AC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r>
              <a:rPr lang="cs-CZ"/>
              <a:t>Investigace incidentů z pohledu řešitelského týmu ETCS</a:t>
            </a:r>
            <a:endParaRPr lang="cs-CZ" dirty="0"/>
          </a:p>
        </p:txBody>
      </p:sp>
      <p:pic>
        <p:nvPicPr>
          <p:cNvPr id="8" name="Zástupný obsah 7">
            <a:extLst>
              <a:ext uri="{FF2B5EF4-FFF2-40B4-BE49-F238E27FC236}">
                <a16:creationId xmlns:a16="http://schemas.microsoft.com/office/drawing/2014/main" id="{820CE53A-4AD9-076F-5B31-DB2DF39D9D7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63346" y="1507122"/>
            <a:ext cx="3474604" cy="4580161"/>
          </a:xfrm>
          <a:prstGeom prst="rect">
            <a:avLst/>
          </a:prstGeom>
        </p:spPr>
      </p:pic>
      <p:pic>
        <p:nvPicPr>
          <p:cNvPr id="11" name="Obrázek 10">
            <a:extLst>
              <a:ext uri="{FF2B5EF4-FFF2-40B4-BE49-F238E27FC236}">
                <a16:creationId xmlns:a16="http://schemas.microsoft.com/office/drawing/2014/main" id="{CF06AA25-1AF1-5C0A-FFBE-D4B71CA1C0BE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325"/>
          <a:stretch>
            <a:fillRect/>
          </a:stretch>
        </p:blipFill>
        <p:spPr>
          <a:xfrm>
            <a:off x="662518" y="3975140"/>
            <a:ext cx="6763818" cy="2112143"/>
          </a:xfrm>
          <a:prstGeom prst="rect">
            <a:avLst/>
          </a:prstGeom>
        </p:spPr>
      </p:pic>
      <p:sp>
        <p:nvSpPr>
          <p:cNvPr id="13" name="Ovál 12">
            <a:extLst>
              <a:ext uri="{FF2B5EF4-FFF2-40B4-BE49-F238E27FC236}">
                <a16:creationId xmlns:a16="http://schemas.microsoft.com/office/drawing/2014/main" id="{B18A2C0E-0D9A-F6DD-881A-0A3580531E39}"/>
              </a:ext>
            </a:extLst>
          </p:cNvPr>
          <p:cNvSpPr/>
          <p:nvPr/>
        </p:nvSpPr>
        <p:spPr>
          <a:xfrm>
            <a:off x="2356602" y="4590805"/>
            <a:ext cx="1069021" cy="759369"/>
          </a:xfrm>
          <a:prstGeom prst="ellipse">
            <a:avLst/>
          </a:prstGeom>
          <a:noFill/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54000" rIns="72000" bIns="72000" rtlCol="0" anchor="t" anchorCtr="0"/>
          <a:lstStyle/>
          <a:p>
            <a:pPr algn="l"/>
            <a:endParaRPr lang="cs-CZ" sz="1600" dirty="0">
              <a:solidFill>
                <a:schemeClr val="tx1"/>
              </a:solidFill>
            </a:endParaRPr>
          </a:p>
        </p:txBody>
      </p:sp>
      <p:sp>
        <p:nvSpPr>
          <p:cNvPr id="15" name="Ovál 14">
            <a:extLst>
              <a:ext uri="{FF2B5EF4-FFF2-40B4-BE49-F238E27FC236}">
                <a16:creationId xmlns:a16="http://schemas.microsoft.com/office/drawing/2014/main" id="{E186A42D-DE3B-4305-C812-44FEC4038ACF}"/>
              </a:ext>
            </a:extLst>
          </p:cNvPr>
          <p:cNvSpPr/>
          <p:nvPr/>
        </p:nvSpPr>
        <p:spPr>
          <a:xfrm>
            <a:off x="4661826" y="4590805"/>
            <a:ext cx="1069021" cy="759369"/>
          </a:xfrm>
          <a:prstGeom prst="ellipse">
            <a:avLst/>
          </a:prstGeom>
          <a:noFill/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54000" rIns="72000" bIns="72000" rtlCol="0" anchor="t" anchorCtr="0"/>
          <a:lstStyle/>
          <a:p>
            <a:pPr algn="l"/>
            <a:endParaRPr lang="cs-CZ" sz="1600" dirty="0">
              <a:solidFill>
                <a:schemeClr val="tx1"/>
              </a:solidFill>
            </a:endParaRPr>
          </a:p>
        </p:txBody>
      </p:sp>
      <p:sp>
        <p:nvSpPr>
          <p:cNvPr id="5" name="Zástupný obsah 5">
            <a:extLst>
              <a:ext uri="{FF2B5EF4-FFF2-40B4-BE49-F238E27FC236}">
                <a16:creationId xmlns:a16="http://schemas.microsoft.com/office/drawing/2014/main" id="{62B8CEAA-467D-A2F2-3A73-7688D346AE8B}"/>
              </a:ext>
            </a:extLst>
          </p:cNvPr>
          <p:cNvSpPr txBox="1">
            <a:spLocks/>
          </p:cNvSpPr>
          <p:nvPr/>
        </p:nvSpPr>
        <p:spPr>
          <a:xfrm>
            <a:off x="662401" y="1508400"/>
            <a:ext cx="7222816" cy="2345296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 algn="l" defTabSz="914400" rtl="0" eaLnBrk="1" latinLnBrk="0" hangingPunct="1">
              <a:lnSpc>
                <a:spcPts val="2400"/>
              </a:lnSpc>
              <a:spcBef>
                <a:spcPts val="240"/>
              </a:spcBef>
              <a:buClr>
                <a:schemeClr val="tx1"/>
              </a:buClr>
              <a:buFont typeface="Arial" panose="020B0604020202020204" pitchFamily="34" charset="0"/>
              <a:buNone/>
              <a:tabLst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1113" indent="0" algn="l" defTabSz="914400" rtl="0" eaLnBrk="1" latinLnBrk="0" hangingPunct="1">
              <a:lnSpc>
                <a:spcPts val="2400"/>
              </a:lnSpc>
              <a:spcBef>
                <a:spcPts val="240"/>
              </a:spcBef>
              <a:buClr>
                <a:schemeClr val="accent3"/>
              </a:buClr>
              <a:buFont typeface="Arial" panose="020B0604020202020204" pitchFamily="34" charset="0"/>
              <a:buNone/>
              <a:tabLst/>
              <a:defRPr sz="16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39737" indent="-285750" algn="l" defTabSz="914400" rtl="0" eaLnBrk="1" latinLnBrk="0" hangingPunct="1">
              <a:lnSpc>
                <a:spcPts val="2400"/>
              </a:lnSpc>
              <a:spcBef>
                <a:spcPct val="20000"/>
              </a:spcBef>
              <a:buClr>
                <a:schemeClr val="accent3"/>
              </a:buClr>
              <a:buFont typeface="Arial" panose="020B0604020202020204" pitchFamily="34" charset="0"/>
              <a:buChar char="•"/>
              <a:tabLst/>
              <a:defRPr sz="16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581025" indent="-285750" algn="l" defTabSz="914400" rtl="0" eaLnBrk="1" latinLnBrk="0" hangingPunct="1">
              <a:lnSpc>
                <a:spcPts val="2400"/>
              </a:lnSpc>
              <a:spcBef>
                <a:spcPct val="20000"/>
              </a:spcBef>
              <a:buClr>
                <a:schemeClr val="accent3"/>
              </a:buClr>
              <a:buFont typeface="Arial" panose="020B0604020202020204" pitchFamily="34" charset="0"/>
              <a:buChar char="•"/>
              <a:tabLst/>
              <a:defRPr sz="16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758825" indent="-273050" algn="l" defTabSz="914400" rtl="0" eaLnBrk="1" latinLnBrk="0" hangingPunct="1">
              <a:lnSpc>
                <a:spcPts val="2400"/>
              </a:lnSpc>
              <a:spcBef>
                <a:spcPct val="20000"/>
              </a:spcBef>
              <a:buClr>
                <a:schemeClr val="accent3"/>
              </a:buClr>
              <a:buFont typeface="Arial" panose="020B0604020202020204" pitchFamily="34" charset="0"/>
              <a:buChar char="•"/>
              <a:tabLst/>
              <a:defRPr sz="16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209675" indent="-212725" algn="l" defTabSz="914400" rtl="0" eaLnBrk="1" latinLnBrk="0" hangingPunct="1">
              <a:lnSpc>
                <a:spcPts val="2400"/>
              </a:lnSpc>
              <a:spcBef>
                <a:spcPct val="20000"/>
              </a:spcBef>
              <a:buClr>
                <a:schemeClr val="accent3"/>
              </a:buClr>
              <a:buFont typeface="Arial" panose="020B0604020202020204" pitchFamily="34" charset="0"/>
              <a:buChar char="•"/>
              <a:tabLst/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471613" indent="-214313" algn="l" defTabSz="914400" rtl="0" eaLnBrk="1" latinLnBrk="0" hangingPunct="1">
              <a:lnSpc>
                <a:spcPts val="2400"/>
              </a:lnSpc>
              <a:spcBef>
                <a:spcPct val="20000"/>
              </a:spcBef>
              <a:buClr>
                <a:schemeClr val="accent3"/>
              </a:buClr>
              <a:buFont typeface="Arial" panose="020B0604020202020204" pitchFamily="34" charset="0"/>
              <a:buChar char="•"/>
              <a:tabLst/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980000" indent="-216000" algn="l" defTabSz="914400" rtl="0" eaLnBrk="1" latinLnBrk="0" hangingPunct="1">
              <a:spcBef>
                <a:spcPct val="20000"/>
              </a:spcBef>
              <a:buFont typeface="Verdana" pitchFamily="34" charset="0"/>
              <a:buChar char="—"/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196000" indent="-216000" algn="l" defTabSz="914400" rtl="0" eaLnBrk="1" latinLnBrk="0" hangingPunct="1">
              <a:spcBef>
                <a:spcPct val="20000"/>
              </a:spcBef>
              <a:buFont typeface="Verdana" pitchFamily="34" charset="0"/>
              <a:buChar char="—"/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indent="-285750">
              <a:buFont typeface="Courier New" panose="02070309020205020404" pitchFamily="49" charset="0"/>
              <a:buChar char="o"/>
            </a:pPr>
            <a:r>
              <a:rPr lang="cs-CZ" dirty="0"/>
              <a:t>velmi obsáhlá problematika (řada specifických situací)</a:t>
            </a:r>
          </a:p>
          <a:p>
            <a:pPr marL="285750" indent="-285750">
              <a:buFont typeface="Courier New" panose="02070309020205020404" pitchFamily="49" charset="0"/>
              <a:buChar char="o"/>
            </a:pPr>
            <a:r>
              <a:rPr lang="cs-CZ" b="0" dirty="0"/>
              <a:t>jde o to, za jak dlouho se mobilní části podaří navázat nové spojení</a:t>
            </a:r>
          </a:p>
          <a:p>
            <a:pPr marL="285750" indent="-285750">
              <a:buFont typeface="Courier New" panose="02070309020205020404" pitchFamily="49" charset="0"/>
              <a:buChar char="o"/>
            </a:pPr>
            <a:r>
              <a:rPr lang="cs-CZ" b="0" dirty="0"/>
              <a:t>analýzy problematických lokalit</a:t>
            </a:r>
          </a:p>
          <a:p>
            <a:pPr marL="285750" indent="-285750">
              <a:buFont typeface="Courier New" panose="02070309020205020404" pitchFamily="49" charset="0"/>
              <a:buChar char="o"/>
            </a:pPr>
            <a:r>
              <a:rPr lang="cs-CZ" b="0" dirty="0"/>
              <a:t>umisťování antén na střechách vozidel (požadavky EIRENE SRS)</a:t>
            </a:r>
          </a:p>
        </p:txBody>
      </p:sp>
      <p:pic>
        <p:nvPicPr>
          <p:cNvPr id="7" name="Obrázek 6">
            <a:extLst>
              <a:ext uri="{FF2B5EF4-FFF2-40B4-BE49-F238E27FC236}">
                <a16:creationId xmlns:a16="http://schemas.microsoft.com/office/drawing/2014/main" id="{3793038A-1A70-6C20-9295-6D865442F6F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17385" y="3003574"/>
            <a:ext cx="6973433" cy="6448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11572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25FBA696-BC20-8F53-A09D-841F9BAEF90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Příklad: Belgie – ETCS ve velkých uzlech</a:t>
            </a:r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BD8E4C53-095E-134B-0AAD-C3F3E35C81E2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D2BBFFE0-7584-47E7-90FA-15F39808A249}" type="slidenum">
              <a:rPr lang="cs-CZ" smtClean="0"/>
              <a:pPr/>
              <a:t>19</a:t>
            </a:fld>
            <a:endParaRPr lang="cs-CZ" dirty="0"/>
          </a:p>
        </p:txBody>
      </p:sp>
      <p:sp>
        <p:nvSpPr>
          <p:cNvPr id="4" name="Zástupný symbol pro zápatí 3">
            <a:extLst>
              <a:ext uri="{FF2B5EF4-FFF2-40B4-BE49-F238E27FC236}">
                <a16:creationId xmlns:a16="http://schemas.microsoft.com/office/drawing/2014/main" id="{C164734A-64B6-F0E7-4CBD-10FE0923C607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r>
              <a:rPr lang="cs-CZ" dirty="0"/>
              <a:t>Investigace incidentů z pohledu řešitelského týmu ETCS</a:t>
            </a:r>
          </a:p>
        </p:txBody>
      </p:sp>
      <p:sp>
        <p:nvSpPr>
          <p:cNvPr id="8" name="Zástupný obsah 5">
            <a:extLst>
              <a:ext uri="{FF2B5EF4-FFF2-40B4-BE49-F238E27FC236}">
                <a16:creationId xmlns:a16="http://schemas.microsoft.com/office/drawing/2014/main" id="{34A10DC9-A0BA-833B-D19D-4EB966B97CF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62400" y="1508400"/>
            <a:ext cx="4025557" cy="631296"/>
          </a:xfrm>
          <a:ln>
            <a:solidFill>
              <a:schemeClr val="tx1"/>
            </a:solidFill>
          </a:ln>
        </p:spPr>
        <p:txBody>
          <a:bodyPr/>
          <a:lstStyle/>
          <a:p>
            <a:r>
              <a:rPr lang="cs-CZ" dirty="0">
                <a:solidFill>
                  <a:srgbClr val="1F76B5"/>
                </a:solidFill>
              </a:rPr>
              <a:t> —  ETCS L1 FS</a:t>
            </a:r>
          </a:p>
          <a:p>
            <a:r>
              <a:rPr lang="cs-CZ" dirty="0">
                <a:solidFill>
                  <a:srgbClr val="D3242A"/>
                </a:solidFill>
              </a:rPr>
              <a:t> —  ETCS L2</a:t>
            </a:r>
          </a:p>
        </p:txBody>
      </p:sp>
      <p:pic>
        <p:nvPicPr>
          <p:cNvPr id="10" name="Obrázek 9">
            <a:extLst>
              <a:ext uri="{FF2B5EF4-FFF2-40B4-BE49-F238E27FC236}">
                <a16:creationId xmlns:a16="http://schemas.microsoft.com/office/drawing/2014/main" id="{9228F4EE-3282-8803-1964-96023A063DA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27571" y="1508400"/>
            <a:ext cx="6602028" cy="4578713"/>
          </a:xfrm>
          <a:prstGeom prst="rect">
            <a:avLst/>
          </a:prstGeom>
        </p:spPr>
      </p:pic>
      <p:pic>
        <p:nvPicPr>
          <p:cNvPr id="14" name="Obrázek 13">
            <a:extLst>
              <a:ext uri="{FF2B5EF4-FFF2-40B4-BE49-F238E27FC236}">
                <a16:creationId xmlns:a16="http://schemas.microsoft.com/office/drawing/2014/main" id="{3DD7B2C5-4F86-2609-D644-2B5AB423FE8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2401" y="2283308"/>
            <a:ext cx="4025558" cy="37991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02051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4FF92A3-5FBA-0539-4A2B-2B64A9A24F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2519" y="359999"/>
            <a:ext cx="10875431" cy="922149"/>
          </a:xfrm>
        </p:spPr>
        <p:txBody>
          <a:bodyPr/>
          <a:lstStyle/>
          <a:p>
            <a:r>
              <a:rPr lang="cs-CZ" noProof="0" dirty="0"/>
              <a:t>Řešitelský tým ETCS (ERTMS) Správy železnic</a:t>
            </a:r>
            <a:br>
              <a:rPr lang="cs-CZ" noProof="0" dirty="0"/>
            </a:br>
            <a:endParaRPr lang="cs-CZ" noProof="0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27072C97-66F1-33A6-34EC-3E2DF8A98FD6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D2BBFFE0-7584-47E7-90FA-15F39808A249}" type="slidenum">
              <a:rPr lang="cs-CZ" noProof="0" smtClean="0"/>
              <a:pPr/>
              <a:t>2</a:t>
            </a:fld>
            <a:endParaRPr lang="cs-CZ" noProof="0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74B12BA-70A8-CAEC-CF78-7134F45B51DB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r>
              <a:rPr lang="cs-CZ" noProof="0" dirty="0"/>
              <a:t>Investigace incidentů z pohledu řešitelského týmu ETCS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730833ED-68F0-F444-515E-4CA9B5EC8687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662518" y="1509714"/>
            <a:ext cx="10875433" cy="4061559"/>
          </a:xfrm>
        </p:spPr>
        <p:txBody>
          <a:bodyPr/>
          <a:lstStyle/>
          <a:p>
            <a:r>
              <a:rPr lang="cs-CZ" dirty="0">
                <a:solidFill>
                  <a:schemeClr val="tx2"/>
                </a:solidFill>
              </a:rPr>
              <a:t>CO</a:t>
            </a:r>
            <a:r>
              <a:rPr lang="cs-CZ" dirty="0"/>
              <a:t> je činností řešitelského týmu?</a:t>
            </a:r>
          </a:p>
          <a:p>
            <a:pPr marL="285750" indent="-285750">
              <a:buFont typeface="Courier New" panose="02070309020205020404" pitchFamily="49" charset="0"/>
              <a:buChar char="o"/>
            </a:pPr>
            <a:r>
              <a:rPr lang="cs-CZ" b="0" dirty="0"/>
              <a:t>vyšetřování incidentů ETCS a jejich základní kategorizace</a:t>
            </a:r>
          </a:p>
          <a:p>
            <a:pPr marL="285750" indent="-285750">
              <a:buFont typeface="Courier New" panose="02070309020205020404" pitchFamily="49" charset="0"/>
              <a:buChar char="o"/>
            </a:pPr>
            <a:r>
              <a:rPr lang="cs-CZ" b="0" noProof="0" dirty="0"/>
              <a:t>hledání kořenových příčin incidentů</a:t>
            </a:r>
          </a:p>
          <a:p>
            <a:pPr marL="285750" indent="-285750">
              <a:buFont typeface="Courier New" panose="02070309020205020404" pitchFamily="49" charset="0"/>
              <a:buChar char="o"/>
            </a:pPr>
            <a:r>
              <a:rPr lang="cs-CZ" b="0" dirty="0"/>
              <a:t>analýza logů rádiové sítě při provádění RSC testů</a:t>
            </a:r>
            <a:endParaRPr lang="cs-CZ" b="0" noProof="0" dirty="0"/>
          </a:p>
          <a:p>
            <a:pPr marL="285750" indent="-285750">
              <a:buFont typeface="Courier New" panose="02070309020205020404" pitchFamily="49" charset="0"/>
              <a:buChar char="o"/>
            </a:pPr>
            <a:endParaRPr lang="cs-CZ" b="0" dirty="0"/>
          </a:p>
          <a:p>
            <a:r>
              <a:rPr lang="cs-CZ" noProof="0" dirty="0">
                <a:solidFill>
                  <a:schemeClr val="tx2"/>
                </a:solidFill>
              </a:rPr>
              <a:t>PROČ?</a:t>
            </a:r>
            <a:endParaRPr lang="cs-CZ" b="0" noProof="0" dirty="0"/>
          </a:p>
          <a:p>
            <a:pPr marL="285750" indent="-285750">
              <a:buFont typeface="Courier New" panose="02070309020205020404" pitchFamily="49" charset="0"/>
              <a:buChar char="o"/>
            </a:pPr>
            <a:r>
              <a:rPr lang="cs-CZ" b="0" noProof="0" dirty="0"/>
              <a:t>zvyšování bezpečnosti a spolehlivosti systému ETCS</a:t>
            </a:r>
          </a:p>
          <a:p>
            <a:pPr marL="285750" indent="-285750">
              <a:buFont typeface="Courier New" panose="02070309020205020404" pitchFamily="49" charset="0"/>
              <a:buChar char="o"/>
            </a:pPr>
            <a:r>
              <a:rPr lang="cs-CZ" b="0" noProof="0" dirty="0"/>
              <a:t>odhal</a:t>
            </a:r>
            <a:r>
              <a:rPr lang="cs-CZ" b="0" dirty="0"/>
              <a:t>ování technických příčin incidentů a tím předcházení jejich opakování</a:t>
            </a:r>
          </a:p>
          <a:p>
            <a:pPr marL="285750" indent="-285750">
              <a:buFont typeface="Courier New" panose="02070309020205020404" pitchFamily="49" charset="0"/>
              <a:buChar char="o"/>
            </a:pPr>
            <a:r>
              <a:rPr lang="cs-CZ" b="0" dirty="0"/>
              <a:t>bez dat z reálného provozu nelze stanovit spolehlivost a už vůbec ne ji zvyšovat</a:t>
            </a:r>
          </a:p>
          <a:p>
            <a:pPr marL="285750" indent="-285750">
              <a:buFont typeface="Courier New" panose="02070309020205020404" pitchFamily="49" charset="0"/>
              <a:buChar char="o"/>
            </a:pPr>
            <a:endParaRPr lang="cs-CZ" b="0" noProof="0" dirty="0"/>
          </a:p>
          <a:p>
            <a:r>
              <a:rPr lang="cs-CZ" b="0" dirty="0">
                <a:solidFill>
                  <a:schemeClr val="accent3"/>
                </a:solidFill>
              </a:rPr>
              <a:t>K 1.6.2026 (od 7/2024) evidujeme </a:t>
            </a:r>
            <a:r>
              <a:rPr lang="cs-CZ" dirty="0">
                <a:solidFill>
                  <a:schemeClr val="accent3"/>
                </a:solidFill>
              </a:rPr>
              <a:t>13 400 hlášených incidentů</a:t>
            </a:r>
            <a:r>
              <a:rPr lang="cs-CZ" b="0" dirty="0">
                <a:solidFill>
                  <a:schemeClr val="accent3"/>
                </a:solidFill>
              </a:rPr>
              <a:t>, přičemž </a:t>
            </a:r>
            <a:r>
              <a:rPr lang="cs-CZ" dirty="0">
                <a:solidFill>
                  <a:schemeClr val="accent3"/>
                </a:solidFill>
              </a:rPr>
              <a:t>11 400 je vyřešených</a:t>
            </a:r>
            <a:r>
              <a:rPr lang="cs-CZ" b="0" dirty="0">
                <a:solidFill>
                  <a:schemeClr val="accent3"/>
                </a:solidFill>
              </a:rPr>
              <a:t> a cca u 800 případů se nepodařilo příčinu vyšetřit.</a:t>
            </a:r>
            <a:endParaRPr lang="cs-CZ" noProof="0" dirty="0">
              <a:solidFill>
                <a:schemeClr val="accent3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89238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1C1B1FF-6560-E59C-2041-99F6BD725AD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Umisťování antén na střechách hnacích vozidel</a:t>
            </a:r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8776ED88-6ACA-277B-C594-011D1AB9542B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D2BBFFE0-7584-47E7-90FA-15F39808A249}" type="slidenum">
              <a:rPr lang="cs-CZ" smtClean="0"/>
              <a:pPr/>
              <a:t>20</a:t>
            </a:fld>
            <a:endParaRPr lang="cs-CZ" dirty="0"/>
          </a:p>
        </p:txBody>
      </p:sp>
      <p:sp>
        <p:nvSpPr>
          <p:cNvPr id="4" name="Zástupný symbol pro zápatí 3">
            <a:extLst>
              <a:ext uri="{FF2B5EF4-FFF2-40B4-BE49-F238E27FC236}">
                <a16:creationId xmlns:a16="http://schemas.microsoft.com/office/drawing/2014/main" id="{4B10299F-9D3F-FA9A-2A06-641B40EB7A84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r>
              <a:rPr lang="cs-CZ"/>
              <a:t>Investigace incidentů z pohledu řešitelského týmu ETCS</a:t>
            </a:r>
            <a:endParaRPr lang="cs-CZ" dirty="0"/>
          </a:p>
        </p:txBody>
      </p:sp>
      <p:sp>
        <p:nvSpPr>
          <p:cNvPr id="6" name="Zástupný obsah 5">
            <a:extLst>
              <a:ext uri="{FF2B5EF4-FFF2-40B4-BE49-F238E27FC236}">
                <a16:creationId xmlns:a16="http://schemas.microsoft.com/office/drawing/2014/main" id="{44A92556-FB85-DBA9-315B-C7EA7F6EB22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62400" y="1508401"/>
            <a:ext cx="10875431" cy="462904"/>
          </a:xfrm>
        </p:spPr>
        <p:txBody>
          <a:bodyPr/>
          <a:lstStyle/>
          <a:p>
            <a:r>
              <a:rPr lang="cs-CZ" dirty="0"/>
              <a:t>Závazné SRS EIRENE, článek 4.2.2 (MI) ve vazbě na článek 3.2.1 (I).</a:t>
            </a:r>
          </a:p>
        </p:txBody>
      </p:sp>
      <p:pic>
        <p:nvPicPr>
          <p:cNvPr id="12" name="Obrázek 11">
            <a:extLst>
              <a:ext uri="{FF2B5EF4-FFF2-40B4-BE49-F238E27FC236}">
                <a16:creationId xmlns:a16="http://schemas.microsoft.com/office/drawing/2014/main" id="{0A3B3253-1110-4F81-2B24-D5EF146EA58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55735" y="2313032"/>
            <a:ext cx="9182896" cy="1920406"/>
          </a:xfrm>
          <a:prstGeom prst="rect">
            <a:avLst/>
          </a:prstGeom>
        </p:spPr>
      </p:pic>
      <p:pic>
        <p:nvPicPr>
          <p:cNvPr id="14" name="Obrázek 13">
            <a:extLst>
              <a:ext uri="{FF2B5EF4-FFF2-40B4-BE49-F238E27FC236}">
                <a16:creationId xmlns:a16="http://schemas.microsoft.com/office/drawing/2014/main" id="{3FFB1492-C82D-3697-4C98-9E817494839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55735" y="4544968"/>
            <a:ext cx="9236240" cy="8916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8527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600C7C3-7AEC-308D-0282-238C4F4C59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Specifické chyby mobilních terminálů</a:t>
            </a:r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76097D4C-06E3-15AD-C0C0-2DC6C4D08CB1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D2BBFFE0-7584-47E7-90FA-15F39808A249}" type="slidenum">
              <a:rPr lang="cs-CZ" smtClean="0"/>
              <a:pPr/>
              <a:t>21</a:t>
            </a:fld>
            <a:endParaRPr lang="cs-CZ" dirty="0"/>
          </a:p>
        </p:txBody>
      </p:sp>
      <p:sp>
        <p:nvSpPr>
          <p:cNvPr id="4" name="Zástupný symbol pro zápatí 3">
            <a:extLst>
              <a:ext uri="{FF2B5EF4-FFF2-40B4-BE49-F238E27FC236}">
                <a16:creationId xmlns:a16="http://schemas.microsoft.com/office/drawing/2014/main" id="{42BFFF04-BC45-13E8-CF93-6D7779A88F03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r>
              <a:rPr lang="cs-CZ"/>
              <a:t>Investigace incidentů z pohledu řešitelského týmu ETCS</a:t>
            </a:r>
            <a:endParaRPr lang="cs-CZ" dirty="0"/>
          </a:p>
        </p:txBody>
      </p:sp>
      <p:sp>
        <p:nvSpPr>
          <p:cNvPr id="5" name="Zástupný objekt grafu 4">
            <a:extLst>
              <a:ext uri="{FF2B5EF4-FFF2-40B4-BE49-F238E27FC236}">
                <a16:creationId xmlns:a16="http://schemas.microsoft.com/office/drawing/2014/main" id="{0772C870-A967-96AC-2B2D-85B30861E548}"/>
              </a:ext>
            </a:extLst>
          </p:cNvPr>
          <p:cNvSpPr>
            <a:spLocks noGrp="1"/>
          </p:cNvSpPr>
          <p:nvPr>
            <p:ph type="chart" sz="quarter" idx="19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obsah 5">
            <a:extLst>
              <a:ext uri="{FF2B5EF4-FFF2-40B4-BE49-F238E27FC236}">
                <a16:creationId xmlns:a16="http://schemas.microsoft.com/office/drawing/2014/main" id="{834D1829-2A3A-86AC-F8F9-F0144701C4B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8" name="Obrázek 7">
            <a:extLst>
              <a:ext uri="{FF2B5EF4-FFF2-40B4-BE49-F238E27FC236}">
                <a16:creationId xmlns:a16="http://schemas.microsoft.com/office/drawing/2014/main" id="{29702203-E448-CAC2-9889-DFC23CBC05E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1200" y="1588711"/>
            <a:ext cx="11529600" cy="42867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01944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 Placeholder 2">
            <a:extLst>
              <a:ext uri="{FF2B5EF4-FFF2-40B4-BE49-F238E27FC236}">
                <a16:creationId xmlns:a16="http://schemas.microsoft.com/office/drawing/2014/main" id="{41E8829C-0783-B156-464A-9A066ED68F05}"/>
              </a:ext>
            </a:extLst>
          </p:cNvPr>
          <p:cNvSpPr txBox="1">
            <a:spLocks/>
          </p:cNvSpPr>
          <p:nvPr/>
        </p:nvSpPr>
        <p:spPr>
          <a:xfrm>
            <a:off x="662518" y="6327368"/>
            <a:ext cx="10875433" cy="221070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>
            <a:lvl1pPr marL="216000" indent="-216000" algn="l" defTabSz="914400" rtl="0" eaLnBrk="1" latinLnBrk="0" hangingPunct="1">
              <a:spcBef>
                <a:spcPts val="240"/>
              </a:spcBef>
              <a:buClrTx/>
              <a:buFont typeface="Verdana" pitchFamily="34" charset="0"/>
              <a:buChar char="—"/>
              <a:defRPr sz="1100" b="1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32000" indent="-216000" algn="l" defTabSz="914400" rtl="0" eaLnBrk="1" latinLnBrk="0" hangingPunct="1">
              <a:spcBef>
                <a:spcPts val="240"/>
              </a:spcBef>
              <a:buClrTx/>
              <a:buFont typeface="Verdana" pitchFamily="34" charset="0"/>
              <a:buChar char="—"/>
              <a:defRPr sz="1100" b="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648000" indent="-216000" algn="l" defTabSz="914400" rtl="0" eaLnBrk="1" latinLnBrk="0" hangingPunct="1">
              <a:spcBef>
                <a:spcPct val="20000"/>
              </a:spcBef>
              <a:buClrTx/>
              <a:buFont typeface="Verdana" pitchFamily="34" charset="0"/>
              <a:buChar char="—"/>
              <a:defRPr sz="1100" b="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900000" indent="-216000" algn="l" defTabSz="914400" rtl="0" eaLnBrk="1" latinLnBrk="0" hangingPunct="1">
              <a:spcBef>
                <a:spcPct val="20000"/>
              </a:spcBef>
              <a:buClrTx/>
              <a:buFont typeface="Verdana" pitchFamily="34" charset="0"/>
              <a:buChar char="—"/>
              <a:defRPr sz="1100" b="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1152000" indent="-216000" algn="l" defTabSz="914400" rtl="0" eaLnBrk="1" latinLnBrk="0" hangingPunct="1">
              <a:spcBef>
                <a:spcPct val="20000"/>
              </a:spcBef>
              <a:buClrTx/>
              <a:buFont typeface="Verdana" pitchFamily="34" charset="0"/>
              <a:buChar char="—"/>
              <a:defRPr sz="1100" b="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1368000" indent="-216000" algn="l" defTabSz="914400" rtl="0" eaLnBrk="1" latinLnBrk="0" hangingPunct="1">
              <a:spcBef>
                <a:spcPct val="20000"/>
              </a:spcBef>
              <a:buClrTx/>
              <a:buFont typeface="Verdana" pitchFamily="34" charset="0"/>
              <a:buChar char="—"/>
              <a:defRPr sz="1100" b="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6pPr>
            <a:lvl7pPr marL="1584000" indent="-216000" algn="l" defTabSz="914400" rtl="0" eaLnBrk="1" latinLnBrk="0" hangingPunct="1">
              <a:spcBef>
                <a:spcPct val="20000"/>
              </a:spcBef>
              <a:buClrTx/>
              <a:buFont typeface="Verdana" pitchFamily="34" charset="0"/>
              <a:buChar char="—"/>
              <a:defRPr sz="1100" b="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7pPr>
            <a:lvl8pPr marL="1800000" indent="-216000" algn="l" defTabSz="914400" rtl="0" eaLnBrk="1" latinLnBrk="0" hangingPunct="1">
              <a:spcBef>
                <a:spcPct val="20000"/>
              </a:spcBef>
              <a:buClrTx/>
              <a:buFont typeface="Verdana" pitchFamily="34" charset="0"/>
              <a:buChar char="—"/>
              <a:defRPr sz="1100" b="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8pPr>
            <a:lvl9pPr marL="2016000" indent="-216000" algn="l" defTabSz="914400" rtl="0" eaLnBrk="1" latinLnBrk="0" hangingPunct="1">
              <a:spcBef>
                <a:spcPct val="20000"/>
              </a:spcBef>
              <a:buClrTx/>
              <a:buFont typeface="Verdana" pitchFamily="34" charset="0"/>
              <a:buChar char="—"/>
              <a:defRPr sz="1100" b="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240"/>
              </a:spcBef>
              <a:spcAft>
                <a:spcPts val="0"/>
              </a:spcAft>
              <a:buClrTx/>
              <a:buSzTx/>
              <a:buFont typeface="Verdana" pitchFamily="34" charset="0"/>
              <a:buNone/>
              <a:tabLst/>
              <a:defRPr/>
            </a:pPr>
            <a:r>
              <a:rPr kumimoji="0" lang="cs-CZ" sz="1100" b="1" i="0" u="none" strike="noStrike" kern="1200" cap="none" spc="0" normalizeH="0" baseline="0" noProof="0" dirty="0">
                <a:ln>
                  <a:noFill/>
                </a:ln>
                <a:solidFill>
                  <a:srgbClr val="002B59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spravazeleznic.cz</a:t>
            </a:r>
          </a:p>
        </p:txBody>
      </p:sp>
      <p:sp>
        <p:nvSpPr>
          <p:cNvPr id="13" name="Text Placeholder 4">
            <a:extLst>
              <a:ext uri="{FF2B5EF4-FFF2-40B4-BE49-F238E27FC236}">
                <a16:creationId xmlns:a16="http://schemas.microsoft.com/office/drawing/2014/main" id="{D3DE8500-9624-E011-71F5-BCE29A3B0BAA}"/>
              </a:ext>
            </a:extLst>
          </p:cNvPr>
          <p:cNvSpPr txBox="1">
            <a:spLocks/>
          </p:cNvSpPr>
          <p:nvPr/>
        </p:nvSpPr>
        <p:spPr>
          <a:xfrm>
            <a:off x="658284" y="5830568"/>
            <a:ext cx="10875433" cy="496800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marL="216000" indent="-216000" algn="l" defTabSz="914400" rtl="0" eaLnBrk="1" latinLnBrk="0" hangingPunct="1">
              <a:spcBef>
                <a:spcPts val="240"/>
              </a:spcBef>
              <a:buClrTx/>
              <a:buFont typeface="Verdana" pitchFamily="34" charset="0"/>
              <a:buChar char="—"/>
              <a:defRPr sz="1100" b="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32000" indent="-216000" algn="l" defTabSz="914400" rtl="0" eaLnBrk="1" latinLnBrk="0" hangingPunct="1">
              <a:spcBef>
                <a:spcPts val="240"/>
              </a:spcBef>
              <a:buClrTx/>
              <a:buFont typeface="Verdana" pitchFamily="34" charset="0"/>
              <a:buChar char="—"/>
              <a:defRPr sz="1100" b="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648000" indent="-216000" algn="l" defTabSz="914400" rtl="0" eaLnBrk="1" latinLnBrk="0" hangingPunct="1">
              <a:spcBef>
                <a:spcPct val="20000"/>
              </a:spcBef>
              <a:buClrTx/>
              <a:buFont typeface="Verdana" pitchFamily="34" charset="0"/>
              <a:buChar char="—"/>
              <a:defRPr sz="1100" b="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900000" indent="-216000" algn="l" defTabSz="914400" rtl="0" eaLnBrk="1" latinLnBrk="0" hangingPunct="1">
              <a:spcBef>
                <a:spcPct val="20000"/>
              </a:spcBef>
              <a:buClrTx/>
              <a:buFont typeface="Verdana" pitchFamily="34" charset="0"/>
              <a:buChar char="—"/>
              <a:defRPr sz="1100" b="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1152000" indent="-216000" algn="l" defTabSz="914400" rtl="0" eaLnBrk="1" latinLnBrk="0" hangingPunct="1">
              <a:spcBef>
                <a:spcPct val="20000"/>
              </a:spcBef>
              <a:buClrTx/>
              <a:buFont typeface="Verdana" pitchFamily="34" charset="0"/>
              <a:buChar char="—"/>
              <a:defRPr sz="1100" b="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1368000" indent="-216000" algn="l" defTabSz="914400" rtl="0" eaLnBrk="1" latinLnBrk="0" hangingPunct="1">
              <a:spcBef>
                <a:spcPct val="20000"/>
              </a:spcBef>
              <a:buClrTx/>
              <a:buFont typeface="Verdana" pitchFamily="34" charset="0"/>
              <a:buChar char="—"/>
              <a:defRPr sz="1100" b="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6pPr>
            <a:lvl7pPr marL="1584000" indent="-216000" algn="l" defTabSz="914400" rtl="0" eaLnBrk="1" latinLnBrk="0" hangingPunct="1">
              <a:spcBef>
                <a:spcPct val="20000"/>
              </a:spcBef>
              <a:buClrTx/>
              <a:buFont typeface="Verdana" pitchFamily="34" charset="0"/>
              <a:buChar char="—"/>
              <a:defRPr sz="1100" b="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7pPr>
            <a:lvl8pPr marL="1800000" indent="-216000" algn="l" defTabSz="914400" rtl="0" eaLnBrk="1" latinLnBrk="0" hangingPunct="1">
              <a:spcBef>
                <a:spcPct val="20000"/>
              </a:spcBef>
              <a:buClrTx/>
              <a:buFont typeface="Verdana" pitchFamily="34" charset="0"/>
              <a:buChar char="—"/>
              <a:defRPr sz="1100" b="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8pPr>
            <a:lvl9pPr marL="2016000" indent="-216000" algn="l" defTabSz="914400" rtl="0" eaLnBrk="1" latinLnBrk="0" hangingPunct="1">
              <a:spcBef>
                <a:spcPct val="20000"/>
              </a:spcBef>
              <a:buClrTx/>
              <a:buFont typeface="Verdana" pitchFamily="34" charset="0"/>
              <a:buChar char="—"/>
              <a:defRPr sz="1100" b="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240"/>
              </a:spcBef>
              <a:spcAft>
                <a:spcPts val="0"/>
              </a:spcAft>
              <a:buClrTx/>
              <a:buSzTx/>
              <a:buFont typeface="Verdana" pitchFamily="34" charset="0"/>
              <a:buNone/>
              <a:tabLst/>
              <a:defRPr/>
            </a:pPr>
            <a:r>
              <a:rPr kumimoji="0" lang="cs-CZ" sz="1100" b="0" i="0" u="none" strike="noStrike" kern="1200" cap="none" spc="0" normalizeH="0" baseline="0" noProof="0" dirty="0">
                <a:ln>
                  <a:noFill/>
                </a:ln>
                <a:solidFill>
                  <a:srgbClr val="002B59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© Správa železnic, státní organizace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240"/>
              </a:spcBef>
              <a:spcAft>
                <a:spcPts val="0"/>
              </a:spcAft>
              <a:buClrTx/>
              <a:buSzTx/>
              <a:buFont typeface="Verdana" pitchFamily="34" charset="0"/>
              <a:buNone/>
              <a:tabLst/>
              <a:defRPr/>
            </a:pPr>
            <a:r>
              <a:rPr kumimoji="0" lang="cs-CZ" sz="1100" b="0" i="0" u="none" strike="noStrike" kern="1200" cap="none" spc="0" normalizeH="0" baseline="0" noProof="0" dirty="0">
                <a:ln>
                  <a:noFill/>
                </a:ln>
                <a:solidFill>
                  <a:srgbClr val="002B59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Dlážděná 1003/7, 110 00 Praha 1 </a:t>
            </a:r>
          </a:p>
        </p:txBody>
      </p:sp>
      <p:pic>
        <p:nvPicPr>
          <p:cNvPr id="14" name="Obrázek 9">
            <a:extLst>
              <a:ext uri="{FF2B5EF4-FFF2-40B4-BE49-F238E27FC236}">
                <a16:creationId xmlns:a16="http://schemas.microsoft.com/office/drawing/2014/main" id="{902B0A31-B09A-417A-25FD-853F9F195A37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58284" y="432000"/>
            <a:ext cx="1713673" cy="635687"/>
          </a:xfrm>
          <a:prstGeom prst="rect">
            <a:avLst/>
          </a:prstGeom>
        </p:spPr>
      </p:pic>
      <p:sp>
        <p:nvSpPr>
          <p:cNvPr id="2" name="TextovéPole 1">
            <a:extLst>
              <a:ext uri="{FF2B5EF4-FFF2-40B4-BE49-F238E27FC236}">
                <a16:creationId xmlns:a16="http://schemas.microsoft.com/office/drawing/2014/main" id="{D25AF3F2-F196-D04F-A38C-AABFF020E0BB}"/>
              </a:ext>
            </a:extLst>
          </p:cNvPr>
          <p:cNvSpPr txBox="1"/>
          <p:nvPr/>
        </p:nvSpPr>
        <p:spPr>
          <a:xfrm>
            <a:off x="8693479" y="5119062"/>
            <a:ext cx="3316317" cy="1738938"/>
          </a:xfrm>
          <a:prstGeom prst="rect">
            <a:avLst/>
          </a:prstGeom>
          <a:noFill/>
          <a:ln w="12700">
            <a:noFill/>
          </a:ln>
        </p:spPr>
        <p:txBody>
          <a:bodyPr wrap="square" lIns="0" tIns="0" rIns="0" bIns="0" rtlCol="0">
            <a:spAutoFit/>
          </a:bodyPr>
          <a:lstStyle/>
          <a:p>
            <a:pPr>
              <a:lnSpc>
                <a:spcPct val="150000"/>
              </a:lnSpc>
            </a:pPr>
            <a:r>
              <a:rPr lang="cs-CZ" sz="1000" b="1" dirty="0">
                <a:solidFill>
                  <a:schemeClr val="bg1"/>
                </a:solidFill>
              </a:rPr>
              <a:t>Ing. Radek Theumer</a:t>
            </a:r>
          </a:p>
          <a:p>
            <a:pPr>
              <a:lnSpc>
                <a:spcPct val="150000"/>
              </a:lnSpc>
            </a:pPr>
            <a:r>
              <a:rPr lang="cs-CZ" sz="1000" dirty="0">
                <a:solidFill>
                  <a:schemeClr val="bg1"/>
                </a:solidFill>
                <a:effectLst/>
                <a:latin typeface="Verdana" panose="020B0604030504040204" pitchFamily="34" charset="0"/>
                <a:ea typeface="Aptos" panose="020B0004020202020204" pitchFamily="34" charset="0"/>
                <a:cs typeface="Aptos" panose="020B0004020202020204" pitchFamily="34" charset="0"/>
              </a:rPr>
              <a:t>systémový specialista</a:t>
            </a:r>
          </a:p>
          <a:p>
            <a:pPr>
              <a:lnSpc>
                <a:spcPct val="150000"/>
              </a:lnSpc>
            </a:pPr>
            <a:r>
              <a:rPr lang="cs-CZ" sz="1000" dirty="0">
                <a:solidFill>
                  <a:schemeClr val="bg1"/>
                </a:solidFill>
                <a:latin typeface="Verdana" panose="020B0604030504040204" pitchFamily="34" charset="0"/>
                <a:ea typeface="Aptos" panose="020B0004020202020204" pitchFamily="34" charset="0"/>
                <a:cs typeface="Aptos" panose="020B0004020202020204" pitchFamily="34" charset="0"/>
              </a:rPr>
              <a:t>řešitelský tým ETCS/</a:t>
            </a:r>
            <a:r>
              <a:rPr lang="cs-CZ" sz="1000" dirty="0">
                <a:solidFill>
                  <a:schemeClr val="bg1"/>
                </a:solidFill>
                <a:effectLst/>
                <a:latin typeface="Verdana" panose="020B0604030504040204" pitchFamily="34" charset="0"/>
                <a:ea typeface="Aptos" panose="020B0004020202020204" pitchFamily="34" charset="0"/>
                <a:cs typeface="Aptos" panose="020B0004020202020204" pitchFamily="34" charset="0"/>
              </a:rPr>
              <a:t>dohledy ERTMS (L3)</a:t>
            </a:r>
          </a:p>
          <a:p>
            <a:pPr>
              <a:lnSpc>
                <a:spcPct val="150000"/>
              </a:lnSpc>
            </a:pPr>
            <a:r>
              <a:rPr lang="cs-CZ" sz="1000" dirty="0">
                <a:solidFill>
                  <a:schemeClr val="bg1"/>
                </a:solidFill>
                <a:effectLst/>
                <a:latin typeface="Verdana" panose="020B0604030504040204" pitchFamily="34" charset="0"/>
                <a:ea typeface="Aptos" panose="020B0004020202020204" pitchFamily="34" charset="0"/>
                <a:cs typeface="Aptos" panose="020B0004020202020204" pitchFamily="34" charset="0"/>
              </a:rPr>
              <a:t>Centrum techniky a diagnostiky</a:t>
            </a:r>
            <a:endParaRPr lang="cs-CZ" sz="1000" dirty="0">
              <a:solidFill>
                <a:schemeClr val="bg1"/>
              </a:solidFill>
              <a:effectLst/>
              <a:latin typeface="Aptos" panose="020B0004020202020204" pitchFamily="34" charset="0"/>
              <a:ea typeface="Aptos" panose="020B0004020202020204" pitchFamily="34" charset="0"/>
              <a:cs typeface="Aptos" panose="020B0004020202020204" pitchFamily="34" charset="0"/>
            </a:endParaRPr>
          </a:p>
          <a:p>
            <a:pPr>
              <a:lnSpc>
                <a:spcPct val="110000"/>
              </a:lnSpc>
            </a:pPr>
            <a:r>
              <a:rPr lang="cs-CZ" sz="1000" dirty="0">
                <a:solidFill>
                  <a:schemeClr val="bg1"/>
                </a:solidFill>
                <a:effectLst/>
                <a:latin typeface="Verdana" panose="020B0604030504040204" pitchFamily="34" charset="0"/>
                <a:ea typeface="Aptos" panose="020B0004020202020204" pitchFamily="34" charset="0"/>
                <a:cs typeface="Aptos" panose="020B0004020202020204" pitchFamily="34" charset="0"/>
              </a:rPr>
              <a:t> </a:t>
            </a:r>
            <a:br>
              <a:rPr lang="cs-CZ" sz="1000" dirty="0">
                <a:solidFill>
                  <a:schemeClr val="bg1"/>
                </a:solidFill>
                <a:effectLst/>
                <a:latin typeface="Verdana" panose="020B0604030504040204" pitchFamily="34" charset="0"/>
                <a:ea typeface="Aptos" panose="020B0004020202020204" pitchFamily="34" charset="0"/>
                <a:cs typeface="Aptos" panose="020B0004020202020204" pitchFamily="34" charset="0"/>
              </a:rPr>
            </a:br>
            <a:r>
              <a:rPr lang="cs-CZ" sz="1000" dirty="0">
                <a:solidFill>
                  <a:schemeClr val="bg1"/>
                </a:solidFill>
                <a:effectLst/>
                <a:latin typeface="Verdana" panose="020B0604030504040204" pitchFamily="34" charset="0"/>
                <a:ea typeface="Aptos" panose="020B0004020202020204" pitchFamily="34" charset="0"/>
                <a:cs typeface="Aptos" panose="020B0004020202020204" pitchFamily="34" charset="0"/>
                <a:sym typeface="Wingdings" panose="05000000000000000000" pitchFamily="2" charset="2"/>
              </a:rPr>
              <a:t> +420 </a:t>
            </a:r>
            <a:r>
              <a:rPr lang="cs-CZ" sz="1000" dirty="0">
                <a:solidFill>
                  <a:schemeClr val="bg1"/>
                </a:solidFill>
                <a:effectLst/>
                <a:latin typeface="Verdana" panose="020B0604030504040204" pitchFamily="34" charset="0"/>
                <a:ea typeface="Aptos" panose="020B0004020202020204" pitchFamily="34" charset="0"/>
                <a:cs typeface="Aptos" panose="020B0004020202020204" pitchFamily="34" charset="0"/>
              </a:rPr>
              <a:t>724 875 742</a:t>
            </a:r>
            <a:br>
              <a:rPr lang="cs-CZ" sz="1000" dirty="0">
                <a:solidFill>
                  <a:schemeClr val="bg1"/>
                </a:solidFill>
                <a:effectLst/>
                <a:latin typeface="Verdana" panose="020B0604030504040204" pitchFamily="34" charset="0"/>
                <a:ea typeface="Aptos" panose="020B0004020202020204" pitchFamily="34" charset="0"/>
                <a:cs typeface="Aptos" panose="020B0004020202020204" pitchFamily="34" charset="0"/>
              </a:rPr>
            </a:br>
            <a:r>
              <a:rPr lang="cs-CZ" sz="1000" dirty="0">
                <a:solidFill>
                  <a:schemeClr val="bg1"/>
                </a:solidFill>
                <a:effectLst/>
                <a:latin typeface="Verdana" panose="020B0604030504040204" pitchFamily="34" charset="0"/>
                <a:ea typeface="Aptos" panose="020B0004020202020204" pitchFamily="34" charset="0"/>
                <a:cs typeface="Aptos" panose="020B0004020202020204" pitchFamily="34" charset="0"/>
                <a:sym typeface="Wingdings" panose="05000000000000000000" pitchFamily="2" charset="2"/>
              </a:rPr>
              <a:t> </a:t>
            </a:r>
            <a:r>
              <a:rPr lang="cs-CZ" sz="1000" dirty="0">
                <a:solidFill>
                  <a:schemeClr val="bg1"/>
                </a:solidFill>
                <a:latin typeface="Verdana" panose="020B0604030504040204" pitchFamily="34" charset="0"/>
                <a:ea typeface="Aptos" panose="020B0004020202020204" pitchFamily="34" charset="0"/>
                <a:cs typeface="Aptos" panose="020B0004020202020204" pitchFamily="34" charset="0"/>
                <a:sym typeface="Wingdings" panose="05000000000000000000" pitchFamily="2" charset="2"/>
              </a:rPr>
              <a:t>TheumerR</a:t>
            </a:r>
            <a:r>
              <a:rPr lang="en-US" sz="1000" dirty="0">
                <a:solidFill>
                  <a:schemeClr val="bg1"/>
                </a:solidFill>
                <a:effectLst/>
                <a:latin typeface="Verdana" panose="020B0604030504040204" pitchFamily="34" charset="0"/>
                <a:ea typeface="Aptos" panose="020B0004020202020204" pitchFamily="34" charset="0"/>
                <a:cs typeface="Aptos" panose="020B0004020202020204" pitchFamily="34" charset="0"/>
              </a:rPr>
              <a:t>@</a:t>
            </a:r>
            <a:r>
              <a:rPr lang="cs-CZ" sz="1000" dirty="0">
                <a:solidFill>
                  <a:schemeClr val="bg1"/>
                </a:solidFill>
                <a:effectLst/>
                <a:latin typeface="Verdana" panose="020B0604030504040204" pitchFamily="34" charset="0"/>
                <a:ea typeface="Aptos" panose="020B0004020202020204" pitchFamily="34" charset="0"/>
                <a:cs typeface="Aptos" panose="020B0004020202020204" pitchFamily="34" charset="0"/>
              </a:rPr>
              <a:t>spravazeleznic.cz</a:t>
            </a:r>
            <a:endParaRPr lang="cs-CZ" sz="1000" dirty="0">
              <a:solidFill>
                <a:schemeClr val="bg1"/>
              </a:solidFill>
              <a:effectLst/>
              <a:latin typeface="Aptos" panose="020B0004020202020204" pitchFamily="34" charset="0"/>
              <a:ea typeface="Aptos" panose="020B0004020202020204" pitchFamily="34" charset="0"/>
              <a:cs typeface="Aptos" panose="020B0004020202020204" pitchFamily="34" charset="0"/>
            </a:endParaRPr>
          </a:p>
          <a:p>
            <a:endParaRPr lang="cs-CZ" sz="1000" b="1" dirty="0">
              <a:solidFill>
                <a:schemeClr val="bg1"/>
              </a:solidFill>
            </a:endParaRPr>
          </a:p>
          <a:p>
            <a:endParaRPr lang="cs-CZ" sz="1000" b="1" dirty="0">
              <a:solidFill>
                <a:schemeClr val="bg1"/>
              </a:solidFill>
            </a:endParaRPr>
          </a:p>
        </p:txBody>
      </p:sp>
      <p:sp>
        <p:nvSpPr>
          <p:cNvPr id="3" name="TextovéPole 2">
            <a:extLst>
              <a:ext uri="{FF2B5EF4-FFF2-40B4-BE49-F238E27FC236}">
                <a16:creationId xmlns:a16="http://schemas.microsoft.com/office/drawing/2014/main" id="{52053B5D-40ED-D490-0B88-83654A0ABF43}"/>
              </a:ext>
            </a:extLst>
          </p:cNvPr>
          <p:cNvSpPr txBox="1"/>
          <p:nvPr/>
        </p:nvSpPr>
        <p:spPr>
          <a:xfrm>
            <a:off x="636693" y="3283143"/>
            <a:ext cx="2408464" cy="246221"/>
          </a:xfrm>
          <a:prstGeom prst="rect">
            <a:avLst/>
          </a:prstGeom>
          <a:noFill/>
          <a:ln w="12700">
            <a:noFill/>
          </a:ln>
        </p:spPr>
        <p:txBody>
          <a:bodyPr wrap="square" lIns="0" tIns="0" rIns="0" bIns="0" rtlCol="0">
            <a:spAutoFit/>
          </a:bodyPr>
          <a:lstStyle/>
          <a:p>
            <a:r>
              <a:rPr lang="cs-CZ" sz="1600" b="1" dirty="0">
                <a:solidFill>
                  <a:schemeClr val="bg1"/>
                </a:solidFill>
              </a:rPr>
              <a:t>Děkuji za pozornost!</a:t>
            </a:r>
          </a:p>
        </p:txBody>
      </p:sp>
    </p:spTree>
    <p:extLst>
      <p:ext uri="{BB962C8B-B14F-4D97-AF65-F5344CB8AC3E}">
        <p14:creationId xmlns:p14="http://schemas.microsoft.com/office/powerpoint/2010/main" val="9722103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58FA5FC8-244A-AB29-29BC-F4E520D3B27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Stav k 15.11.2025</a:t>
            </a:r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02DB0019-7F9A-CC5D-745B-86AD23560A3B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D2BBFFE0-7584-47E7-90FA-15F39808A249}" type="slidenum">
              <a:rPr lang="cs-CZ" smtClean="0"/>
              <a:pPr/>
              <a:t>3</a:t>
            </a:fld>
            <a:endParaRPr lang="cs-CZ" dirty="0"/>
          </a:p>
        </p:txBody>
      </p:sp>
      <p:sp>
        <p:nvSpPr>
          <p:cNvPr id="4" name="Zástupný symbol pro zápatí 3">
            <a:extLst>
              <a:ext uri="{FF2B5EF4-FFF2-40B4-BE49-F238E27FC236}">
                <a16:creationId xmlns:a16="http://schemas.microsoft.com/office/drawing/2014/main" id="{DC09140A-FCCF-B792-A7F4-352BCA73DFF0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r>
              <a:rPr lang="cs-CZ"/>
              <a:t>Investigace incidentů z pohledu řešitelského týmu ETCS</a:t>
            </a:r>
            <a:endParaRPr lang="cs-CZ" dirty="0"/>
          </a:p>
        </p:txBody>
      </p:sp>
      <p:graphicFrame>
        <p:nvGraphicFramePr>
          <p:cNvPr id="6" name="Graf 5">
            <a:extLst>
              <a:ext uri="{FF2B5EF4-FFF2-40B4-BE49-F238E27FC236}">
                <a16:creationId xmlns:a16="http://schemas.microsoft.com/office/drawing/2014/main" id="{D53E53C4-889B-99E5-8AA7-38CA40503149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850470571"/>
              </p:ext>
            </p:extLst>
          </p:nvPr>
        </p:nvGraphicFramePr>
        <p:xfrm>
          <a:off x="662520" y="1539078"/>
          <a:ext cx="7945120" cy="453136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5" name="Zástupný text 11">
            <a:extLst>
              <a:ext uri="{FF2B5EF4-FFF2-40B4-BE49-F238E27FC236}">
                <a16:creationId xmlns:a16="http://schemas.microsoft.com/office/drawing/2014/main" id="{F7BAAA78-E9E6-50FE-4326-9A1FC390407C}"/>
              </a:ext>
            </a:extLst>
          </p:cNvPr>
          <p:cNvSpPr txBox="1">
            <a:spLocks/>
          </p:cNvSpPr>
          <p:nvPr/>
        </p:nvSpPr>
        <p:spPr>
          <a:xfrm>
            <a:off x="8674951" y="1020891"/>
            <a:ext cx="2863000" cy="4816218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txBody>
          <a:bodyPr vert="horz" wrap="square" lIns="252000" tIns="251999" rIns="252000" bIns="540000" rtlCol="0" anchor="b" anchorCtr="0">
            <a:spAutoFit/>
          </a:bodyPr>
          <a:lstStyle>
            <a:lvl1pPr marL="216000" indent="-216000" algn="l" defTabSz="914400" rtl="0" eaLnBrk="1" latinLnBrk="0" hangingPunct="1">
              <a:spcBef>
                <a:spcPts val="240"/>
              </a:spcBef>
              <a:buClrTx/>
              <a:buFont typeface="Verdana" pitchFamily="34" charset="0"/>
              <a:buChar char="—"/>
              <a:defRPr sz="1500" b="1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32000" indent="-216000" algn="l" defTabSz="914400" rtl="0" eaLnBrk="1" latinLnBrk="0" hangingPunct="1">
              <a:spcBef>
                <a:spcPts val="240"/>
              </a:spcBef>
              <a:buClrTx/>
              <a:buFont typeface="Verdana" pitchFamily="34" charset="0"/>
              <a:buChar char="—"/>
              <a:defRPr sz="1100" b="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648000" indent="-216000" algn="l" defTabSz="914400" rtl="0" eaLnBrk="1" latinLnBrk="0" hangingPunct="1">
              <a:spcBef>
                <a:spcPct val="20000"/>
              </a:spcBef>
              <a:buClrTx/>
              <a:buFont typeface="Verdana" pitchFamily="34" charset="0"/>
              <a:buChar char="—"/>
              <a:defRPr sz="1100" b="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900000" indent="-216000" algn="l" defTabSz="914400" rtl="0" eaLnBrk="1" latinLnBrk="0" hangingPunct="1">
              <a:spcBef>
                <a:spcPct val="20000"/>
              </a:spcBef>
              <a:buClrTx/>
              <a:buFont typeface="Verdana" pitchFamily="34" charset="0"/>
              <a:buChar char="—"/>
              <a:defRPr sz="1100" b="1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1152000" indent="-216000" algn="l" defTabSz="914400" rtl="0" eaLnBrk="1" latinLnBrk="0" hangingPunct="1">
              <a:spcBef>
                <a:spcPct val="20000"/>
              </a:spcBef>
              <a:buClrTx/>
              <a:buFont typeface="Verdana" pitchFamily="34" charset="0"/>
              <a:buChar char="—"/>
              <a:defRPr sz="1100" b="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1368000" indent="-216000" algn="l" defTabSz="914400" rtl="0" eaLnBrk="1" latinLnBrk="0" hangingPunct="1">
              <a:spcBef>
                <a:spcPct val="20000"/>
              </a:spcBef>
              <a:buClrTx/>
              <a:buFont typeface="Verdana" pitchFamily="34" charset="0"/>
              <a:buChar char="—"/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584000" indent="-216000" algn="l" defTabSz="914400" rtl="0" eaLnBrk="1" latinLnBrk="0" hangingPunct="1">
              <a:spcBef>
                <a:spcPct val="20000"/>
              </a:spcBef>
              <a:buClrTx/>
              <a:buFont typeface="Verdana" pitchFamily="34" charset="0"/>
              <a:buChar char="—"/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800000" indent="-216000" algn="l" defTabSz="914400" rtl="0" eaLnBrk="1" latinLnBrk="0" hangingPunct="1">
              <a:spcBef>
                <a:spcPct val="20000"/>
              </a:spcBef>
              <a:buClrTx/>
              <a:buFont typeface="Verdana" pitchFamily="34" charset="0"/>
              <a:buChar char="—"/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016000" indent="-216000" algn="l" defTabSz="914400" rtl="0" eaLnBrk="1" latinLnBrk="0" hangingPunct="1">
              <a:spcBef>
                <a:spcPct val="20000"/>
              </a:spcBef>
              <a:buClrTx/>
              <a:buFont typeface="Verdana" pitchFamily="34" charset="0"/>
              <a:buChar char="—"/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cs-CZ" sz="1400" noProof="0" dirty="0"/>
              <a:t>Rozpady spojení dohromady:</a:t>
            </a:r>
            <a:br>
              <a:rPr lang="cs-CZ" sz="1200" noProof="0" dirty="0"/>
            </a:br>
            <a:r>
              <a:rPr lang="cs-CZ" sz="2800" noProof="0" dirty="0"/>
              <a:t>35 %</a:t>
            </a:r>
          </a:p>
          <a:p>
            <a:pPr marL="0" indent="0">
              <a:buNone/>
            </a:pPr>
            <a:endParaRPr lang="cs-CZ" sz="1400" noProof="0" dirty="0"/>
          </a:p>
          <a:p>
            <a:pPr marL="0" indent="0">
              <a:buNone/>
            </a:pPr>
            <a:r>
              <a:rPr lang="cs-CZ" sz="1400" dirty="0"/>
              <a:t>Chyby na mobilní části:</a:t>
            </a:r>
            <a:endParaRPr lang="cs-CZ" sz="1400" noProof="0" dirty="0"/>
          </a:p>
          <a:p>
            <a:pPr marL="0" indent="0">
              <a:buNone/>
            </a:pPr>
            <a:r>
              <a:rPr lang="cs-CZ" sz="2800" dirty="0"/>
              <a:t>32 %</a:t>
            </a:r>
            <a:endParaRPr lang="cs-CZ" sz="2800" noProof="0" dirty="0"/>
          </a:p>
          <a:p>
            <a:pPr marL="0" indent="0">
              <a:buNone/>
            </a:pPr>
            <a:endParaRPr lang="cs-CZ" sz="1400" noProof="0" dirty="0"/>
          </a:p>
          <a:p>
            <a:pPr marL="0" indent="0">
              <a:buNone/>
            </a:pPr>
            <a:r>
              <a:rPr lang="cs-CZ" sz="1400" dirty="0"/>
              <a:t>Chyby na traťové části:</a:t>
            </a:r>
          </a:p>
          <a:p>
            <a:pPr marL="0" indent="0">
              <a:buNone/>
            </a:pPr>
            <a:r>
              <a:rPr lang="cs-CZ" sz="2800" noProof="0" dirty="0"/>
              <a:t>4 % </a:t>
            </a:r>
          </a:p>
          <a:p>
            <a:pPr marL="0" indent="0">
              <a:buNone/>
            </a:pPr>
            <a:endParaRPr lang="cs-CZ" sz="1400" dirty="0"/>
          </a:p>
          <a:p>
            <a:pPr marL="0" indent="0">
              <a:buNone/>
            </a:pPr>
            <a:r>
              <a:rPr lang="cs-CZ" sz="2800" noProof="0" dirty="0"/>
              <a:t>= 71 %</a:t>
            </a:r>
          </a:p>
          <a:p>
            <a:pPr marL="0" indent="0">
              <a:buNone/>
            </a:pPr>
            <a:r>
              <a:rPr lang="cs-CZ" sz="1400" dirty="0"/>
              <a:t>incidentů k detailní analýze</a:t>
            </a:r>
            <a:endParaRPr lang="cs-CZ" sz="1400" noProof="0" dirty="0"/>
          </a:p>
        </p:txBody>
      </p:sp>
      <p:sp>
        <p:nvSpPr>
          <p:cNvPr id="7" name="TextovéPole 6">
            <a:extLst>
              <a:ext uri="{FF2B5EF4-FFF2-40B4-BE49-F238E27FC236}">
                <a16:creationId xmlns:a16="http://schemas.microsoft.com/office/drawing/2014/main" id="{E63F463E-3AE0-5791-D011-11AE259A883B}"/>
              </a:ext>
            </a:extLst>
          </p:cNvPr>
          <p:cNvSpPr txBox="1"/>
          <p:nvPr/>
        </p:nvSpPr>
        <p:spPr>
          <a:xfrm>
            <a:off x="662520" y="1020891"/>
            <a:ext cx="7735030" cy="246221"/>
          </a:xfrm>
          <a:prstGeom prst="rect">
            <a:avLst/>
          </a:prstGeom>
          <a:noFill/>
          <a:ln w="12700">
            <a:noFill/>
          </a:ln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cs-CZ" sz="1600" dirty="0"/>
              <a:t>Procentuální rozložení kauz incidentů za období: </a:t>
            </a:r>
            <a:r>
              <a:rPr lang="cs-CZ" sz="1600" b="1" dirty="0"/>
              <a:t>07/2024 – 15.11.2025</a:t>
            </a:r>
          </a:p>
        </p:txBody>
      </p:sp>
    </p:spTree>
    <p:extLst>
      <p:ext uri="{BB962C8B-B14F-4D97-AF65-F5344CB8AC3E}">
        <p14:creationId xmlns:p14="http://schemas.microsoft.com/office/powerpoint/2010/main" val="18013895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A55DE220-F9C4-09E2-6A86-1D181D84CFD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Stav k 1.6.2026</a:t>
            </a:r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0CC74150-FAB4-8B6E-B969-8F30FCDCD074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D2BBFFE0-7584-47E7-90FA-15F39808A249}" type="slidenum">
              <a:rPr lang="cs-CZ" smtClean="0"/>
              <a:pPr/>
              <a:t>4</a:t>
            </a:fld>
            <a:endParaRPr lang="cs-CZ" dirty="0"/>
          </a:p>
        </p:txBody>
      </p:sp>
      <p:sp>
        <p:nvSpPr>
          <p:cNvPr id="4" name="Zástupný symbol pro zápatí 3">
            <a:extLst>
              <a:ext uri="{FF2B5EF4-FFF2-40B4-BE49-F238E27FC236}">
                <a16:creationId xmlns:a16="http://schemas.microsoft.com/office/drawing/2014/main" id="{5230AED4-64E0-55E7-99EC-5B4A740483BB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r>
              <a:rPr lang="cs-CZ"/>
              <a:t>Investigace incidentů z pohledu řešitelského týmu ETCS</a:t>
            </a:r>
            <a:endParaRPr lang="cs-CZ" dirty="0"/>
          </a:p>
        </p:txBody>
      </p:sp>
      <p:graphicFrame>
        <p:nvGraphicFramePr>
          <p:cNvPr id="6" name="Graf 5">
            <a:extLst>
              <a:ext uri="{FF2B5EF4-FFF2-40B4-BE49-F238E27FC236}">
                <a16:creationId xmlns:a16="http://schemas.microsoft.com/office/drawing/2014/main" id="{F8D8B18A-53F2-2975-3368-DF4E170E8332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194707061"/>
              </p:ext>
            </p:extLst>
          </p:nvPr>
        </p:nvGraphicFramePr>
        <p:xfrm>
          <a:off x="662520" y="1538558"/>
          <a:ext cx="7945200" cy="45324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5" name="TextovéPole 4">
            <a:extLst>
              <a:ext uri="{FF2B5EF4-FFF2-40B4-BE49-F238E27FC236}">
                <a16:creationId xmlns:a16="http://schemas.microsoft.com/office/drawing/2014/main" id="{5DFCC7F3-A9E5-529F-1D7D-3C06D8A4CA3D}"/>
              </a:ext>
            </a:extLst>
          </p:cNvPr>
          <p:cNvSpPr txBox="1"/>
          <p:nvPr/>
        </p:nvSpPr>
        <p:spPr>
          <a:xfrm>
            <a:off x="662520" y="1020891"/>
            <a:ext cx="7735030" cy="246221"/>
          </a:xfrm>
          <a:prstGeom prst="rect">
            <a:avLst/>
          </a:prstGeom>
          <a:noFill/>
          <a:ln w="12700">
            <a:noFill/>
          </a:ln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cs-CZ" sz="1600" dirty="0"/>
              <a:t>Procentuální rozložení kauz incidentů za období: </a:t>
            </a:r>
            <a:r>
              <a:rPr lang="cs-CZ" sz="1600" b="1" dirty="0"/>
              <a:t>07/2024 – 1.6.2026</a:t>
            </a:r>
          </a:p>
        </p:txBody>
      </p:sp>
      <p:sp>
        <p:nvSpPr>
          <p:cNvPr id="9" name="TextovéPole 8">
            <a:extLst>
              <a:ext uri="{FF2B5EF4-FFF2-40B4-BE49-F238E27FC236}">
                <a16:creationId xmlns:a16="http://schemas.microsoft.com/office/drawing/2014/main" id="{18625075-281C-74BC-6603-E21AFC968D33}"/>
              </a:ext>
            </a:extLst>
          </p:cNvPr>
          <p:cNvSpPr txBox="1"/>
          <p:nvPr/>
        </p:nvSpPr>
        <p:spPr>
          <a:xfrm>
            <a:off x="8472196" y="1020891"/>
            <a:ext cx="3065755" cy="4722795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>
            <a:noFill/>
          </a:ln>
        </p:spPr>
        <p:txBody>
          <a:bodyPr wrap="square" lIns="72000" tIns="288000" rIns="0" bIns="0" rtlCol="0">
            <a:spAutoFit/>
          </a:bodyPr>
          <a:lstStyle/>
          <a:p>
            <a:pPr algn="l"/>
            <a:r>
              <a:rPr lang="cs-CZ" sz="1600" dirty="0"/>
              <a:t>Rozpad tel. spojení (nezjištěná příčina)</a:t>
            </a:r>
          </a:p>
          <a:p>
            <a:pPr marL="285750" indent="-285750" algn="l">
              <a:buFont typeface="Wingdings 3" panose="05040102010807070707" pitchFamily="18" charset="2"/>
              <a:buChar char="q"/>
            </a:pPr>
            <a:r>
              <a:rPr lang="cs-CZ" sz="1600" b="1" dirty="0">
                <a:solidFill>
                  <a:srgbClr val="00B050"/>
                </a:solidFill>
                <a:sym typeface="Wingdings 3" panose="05040102010807070707" pitchFamily="18" charset="2"/>
              </a:rPr>
              <a:t>2 % </a:t>
            </a:r>
            <a:r>
              <a:rPr lang="cs-CZ" sz="1600" dirty="0">
                <a:solidFill>
                  <a:srgbClr val="00B050"/>
                </a:solidFill>
                <a:sym typeface="Wingdings 3" panose="05040102010807070707" pitchFamily="18" charset="2"/>
              </a:rPr>
              <a:t>(</a:t>
            </a:r>
            <a:r>
              <a:rPr lang="cs-CZ" sz="1600" dirty="0">
                <a:solidFill>
                  <a:srgbClr val="00B050"/>
                </a:solidFill>
              </a:rPr>
              <a:t>19 % </a:t>
            </a:r>
            <a:r>
              <a:rPr lang="cs-CZ" sz="1600" dirty="0">
                <a:solidFill>
                  <a:srgbClr val="00B050"/>
                </a:solidFill>
                <a:sym typeface="Wingdings 3" panose="05040102010807070707" pitchFamily="18" charset="2"/>
              </a:rPr>
              <a:t> 17 %)</a:t>
            </a:r>
          </a:p>
          <a:p>
            <a:pPr algn="l"/>
            <a:endParaRPr lang="cs-CZ" sz="1600" dirty="0">
              <a:sym typeface="Wingdings 3" panose="05040102010807070707" pitchFamily="18" charset="2"/>
            </a:endParaRPr>
          </a:p>
          <a:p>
            <a:pPr algn="l"/>
            <a:endParaRPr lang="cs-CZ" sz="1600" dirty="0">
              <a:sym typeface="Wingdings 3" panose="05040102010807070707" pitchFamily="18" charset="2"/>
            </a:endParaRPr>
          </a:p>
          <a:p>
            <a:pPr algn="l"/>
            <a:r>
              <a:rPr lang="cs-CZ" sz="1600" dirty="0">
                <a:sym typeface="Wingdings 3" panose="05040102010807070707" pitchFamily="18" charset="2"/>
              </a:rPr>
              <a:t>Rozpad tel. spojení </a:t>
            </a:r>
          </a:p>
          <a:p>
            <a:pPr algn="l"/>
            <a:r>
              <a:rPr lang="cs-CZ" sz="1600" dirty="0">
                <a:sym typeface="Wingdings 3" panose="05040102010807070707" pitchFamily="18" charset="2"/>
              </a:rPr>
              <a:t>(rádiová část)</a:t>
            </a:r>
          </a:p>
          <a:p>
            <a:pPr marL="285750" indent="-285750">
              <a:buFont typeface="Wingdings 3" panose="05040102010807070707" pitchFamily="18" charset="2"/>
              <a:buChar char="q"/>
            </a:pPr>
            <a:r>
              <a:rPr lang="cs-CZ" sz="1600" b="1" dirty="0">
                <a:solidFill>
                  <a:srgbClr val="00B050"/>
                </a:solidFill>
                <a:sym typeface="Wingdings 3" panose="05040102010807070707" pitchFamily="18" charset="2"/>
              </a:rPr>
              <a:t>2 % </a:t>
            </a:r>
            <a:r>
              <a:rPr lang="cs-CZ" sz="1600" dirty="0">
                <a:solidFill>
                  <a:srgbClr val="00B050"/>
                </a:solidFill>
                <a:sym typeface="Wingdings 3" panose="05040102010807070707" pitchFamily="18" charset="2"/>
              </a:rPr>
              <a:t>(10 %  8 %)</a:t>
            </a:r>
          </a:p>
          <a:p>
            <a:endParaRPr lang="cs-CZ" sz="1600" dirty="0">
              <a:sym typeface="Wingdings 3" panose="05040102010807070707" pitchFamily="18" charset="2"/>
            </a:endParaRPr>
          </a:p>
          <a:p>
            <a:endParaRPr lang="cs-CZ" sz="1600" dirty="0">
              <a:sym typeface="Wingdings 3" panose="05040102010807070707" pitchFamily="18" charset="2"/>
            </a:endParaRPr>
          </a:p>
          <a:p>
            <a:r>
              <a:rPr lang="cs-CZ" sz="1600" dirty="0">
                <a:sym typeface="Wingdings 3" panose="05040102010807070707" pitchFamily="18" charset="2"/>
              </a:rPr>
              <a:t>Rozpad tel. spojení </a:t>
            </a:r>
          </a:p>
          <a:p>
            <a:r>
              <a:rPr lang="cs-CZ" sz="1600" dirty="0">
                <a:sym typeface="Wingdings 3" panose="05040102010807070707" pitchFamily="18" charset="2"/>
              </a:rPr>
              <a:t>(přenosová část)</a:t>
            </a:r>
          </a:p>
          <a:p>
            <a:r>
              <a:rPr lang="cs-CZ" sz="1600" dirty="0">
                <a:solidFill>
                  <a:srgbClr val="00B050"/>
                </a:solidFill>
                <a:sym typeface="Wingdings 3" panose="05040102010807070707" pitchFamily="18" charset="2"/>
              </a:rPr>
              <a:t> </a:t>
            </a:r>
            <a:r>
              <a:rPr lang="cs-CZ" sz="1600" b="1" dirty="0">
                <a:solidFill>
                  <a:srgbClr val="00B050"/>
                </a:solidFill>
                <a:sym typeface="Wingdings 3" panose="05040102010807070707" pitchFamily="18" charset="2"/>
              </a:rPr>
              <a:t>1 % </a:t>
            </a:r>
            <a:r>
              <a:rPr lang="cs-CZ" sz="1600" dirty="0">
                <a:solidFill>
                  <a:srgbClr val="00B050"/>
                </a:solidFill>
                <a:sym typeface="Wingdings 3" panose="05040102010807070707" pitchFamily="18" charset="2"/>
              </a:rPr>
              <a:t>(6 %  5 %)</a:t>
            </a:r>
          </a:p>
          <a:p>
            <a:endParaRPr lang="cs-CZ" sz="1600" dirty="0">
              <a:sym typeface="Wingdings 3" panose="05040102010807070707" pitchFamily="18" charset="2"/>
            </a:endParaRPr>
          </a:p>
          <a:p>
            <a:endParaRPr lang="cs-CZ" sz="1600" dirty="0">
              <a:sym typeface="Wingdings 3" panose="05040102010807070707" pitchFamily="18" charset="2"/>
            </a:endParaRPr>
          </a:p>
          <a:p>
            <a:r>
              <a:rPr lang="cs-CZ" sz="1600" dirty="0">
                <a:sym typeface="Wingdings 3" panose="05040102010807070707" pitchFamily="18" charset="2"/>
              </a:rPr>
              <a:t>Chyba na mobilní části ETCS</a:t>
            </a:r>
          </a:p>
          <a:p>
            <a:pPr algn="l"/>
            <a:r>
              <a:rPr lang="cs-CZ" sz="1600" b="1" dirty="0">
                <a:solidFill>
                  <a:srgbClr val="FF0000"/>
                </a:solidFill>
                <a:sym typeface="Wingdings 3" panose="05040102010807070707" pitchFamily="18" charset="2"/>
              </a:rPr>
              <a:t> 6 % </a:t>
            </a:r>
            <a:r>
              <a:rPr lang="cs-CZ" sz="1600" dirty="0">
                <a:sym typeface="Wingdings 3" panose="05040102010807070707" pitchFamily="18" charset="2"/>
              </a:rPr>
              <a:t>(32 %  39 %)</a:t>
            </a:r>
          </a:p>
          <a:p>
            <a:pPr algn="l"/>
            <a:endParaRPr lang="cs-CZ" sz="1600" dirty="0"/>
          </a:p>
        </p:txBody>
      </p:sp>
    </p:spTree>
    <p:extLst>
      <p:ext uri="{BB962C8B-B14F-4D97-AF65-F5344CB8AC3E}">
        <p14:creationId xmlns:p14="http://schemas.microsoft.com/office/powerpoint/2010/main" val="15299251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88D1AE13-9D07-D73B-2EF2-3BB099BEEF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Spolehlivost jednotlivých zástaveb OBU</a:t>
            </a:r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2F0BD758-0670-F43B-0586-D1396ACA0712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D2BBFFE0-7584-47E7-90FA-15F39808A249}" type="slidenum">
              <a:rPr lang="cs-CZ" smtClean="0"/>
              <a:pPr/>
              <a:t>5</a:t>
            </a:fld>
            <a:endParaRPr lang="cs-CZ" dirty="0"/>
          </a:p>
        </p:txBody>
      </p:sp>
      <p:sp>
        <p:nvSpPr>
          <p:cNvPr id="4" name="Zástupný symbol pro zápatí 3">
            <a:extLst>
              <a:ext uri="{FF2B5EF4-FFF2-40B4-BE49-F238E27FC236}">
                <a16:creationId xmlns:a16="http://schemas.microsoft.com/office/drawing/2014/main" id="{DFA4408B-7F51-0059-7DF8-5036EB99706F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r>
              <a:rPr lang="cs-CZ"/>
              <a:t>Investigace incidentů z pohledu řešitelského týmu ETCS</a:t>
            </a:r>
            <a:endParaRPr lang="cs-CZ" dirty="0"/>
          </a:p>
        </p:txBody>
      </p:sp>
      <p:graphicFrame>
        <p:nvGraphicFramePr>
          <p:cNvPr id="7" name="Zástupný obsah 6">
            <a:extLst>
              <a:ext uri="{FF2B5EF4-FFF2-40B4-BE49-F238E27FC236}">
                <a16:creationId xmlns:a16="http://schemas.microsoft.com/office/drawing/2014/main" id="{9F383DBD-0BA1-99D3-F17D-5875BED38B32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202084684"/>
              </p:ext>
            </p:extLst>
          </p:nvPr>
        </p:nvGraphicFramePr>
        <p:xfrm>
          <a:off x="661988" y="1508125"/>
          <a:ext cx="10875431" cy="2402840"/>
        </p:xfrm>
        <a:graphic>
          <a:graphicData uri="http://schemas.openxmlformats.org/drawingml/2006/table">
            <a:tbl>
              <a:tblPr firstRow="1" bandRow="1">
                <a:tableStyleId>{9D7B26C5-4107-4FEC-AEDC-1716B250A1EF}</a:tableStyleId>
              </a:tblPr>
              <a:tblGrid>
                <a:gridCol w="1957869">
                  <a:extLst>
                    <a:ext uri="{9D8B030D-6E8A-4147-A177-3AD203B41FA5}">
                      <a16:colId xmlns:a16="http://schemas.microsoft.com/office/drawing/2014/main" val="3510418340"/>
                    </a:ext>
                  </a:extLst>
                </a:gridCol>
                <a:gridCol w="1519524">
                  <a:extLst>
                    <a:ext uri="{9D8B030D-6E8A-4147-A177-3AD203B41FA5}">
                      <a16:colId xmlns:a16="http://schemas.microsoft.com/office/drawing/2014/main" val="2701047553"/>
                    </a:ext>
                  </a:extLst>
                </a:gridCol>
                <a:gridCol w="2045109">
                  <a:extLst>
                    <a:ext uri="{9D8B030D-6E8A-4147-A177-3AD203B41FA5}">
                      <a16:colId xmlns:a16="http://schemas.microsoft.com/office/drawing/2014/main" val="1869576892"/>
                    </a:ext>
                  </a:extLst>
                </a:gridCol>
                <a:gridCol w="1894477">
                  <a:extLst>
                    <a:ext uri="{9D8B030D-6E8A-4147-A177-3AD203B41FA5}">
                      <a16:colId xmlns:a16="http://schemas.microsoft.com/office/drawing/2014/main" val="1842413810"/>
                    </a:ext>
                  </a:extLst>
                </a:gridCol>
                <a:gridCol w="1754715">
                  <a:extLst>
                    <a:ext uri="{9D8B030D-6E8A-4147-A177-3AD203B41FA5}">
                      <a16:colId xmlns:a16="http://schemas.microsoft.com/office/drawing/2014/main" val="3575666817"/>
                    </a:ext>
                  </a:extLst>
                </a:gridCol>
                <a:gridCol w="1703737">
                  <a:extLst>
                    <a:ext uri="{9D8B030D-6E8A-4147-A177-3AD203B41FA5}">
                      <a16:colId xmlns:a16="http://schemas.microsoft.com/office/drawing/2014/main" val="1190825875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l"/>
                      <a:r>
                        <a:rPr lang="cs-CZ" dirty="0"/>
                        <a:t>období:</a:t>
                      </a:r>
                    </a:p>
                    <a:p>
                      <a:pPr algn="l"/>
                      <a:r>
                        <a:rPr lang="cs-CZ" dirty="0"/>
                        <a:t>1.1. – 28.5.2026</a:t>
                      </a:r>
                    </a:p>
                  </a:txBody>
                  <a:tcPr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dirty="0">
                          <a:solidFill>
                            <a:srgbClr val="EC6504"/>
                          </a:solidFill>
                        </a:rPr>
                        <a:t>k</a:t>
                      </a:r>
                    </a:p>
                    <a:p>
                      <a:pPr algn="ctr"/>
                      <a:r>
                        <a:rPr lang="cs-CZ" dirty="0"/>
                        <a:t>počet TR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dirty="0">
                          <a:solidFill>
                            <a:srgbClr val="EC6504"/>
                          </a:solidFill>
                        </a:rPr>
                        <a:t>E</a:t>
                      </a:r>
                    </a:p>
                    <a:p>
                      <a:pPr algn="ctr"/>
                      <a:r>
                        <a:rPr lang="cs-CZ" dirty="0"/>
                        <a:t>proběh [km]</a:t>
                      </a:r>
                    </a:p>
                  </a:txBody>
                  <a:tcPr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l-GR" b="1" dirty="0">
                          <a:solidFill>
                            <a:srgbClr val="EC6504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λ</a:t>
                      </a:r>
                      <a:endParaRPr lang="cs-CZ" b="1" dirty="0">
                        <a:solidFill>
                          <a:srgbClr val="EC6504"/>
                        </a:solidFill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  <a:p>
                      <a:pPr algn="ctr"/>
                      <a:r>
                        <a:rPr lang="cs-CZ" dirty="0"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[TR/</a:t>
                      </a:r>
                      <a:r>
                        <a:rPr lang="cs-CZ" baseline="0" dirty="0"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10</a:t>
                      </a:r>
                      <a:r>
                        <a:rPr lang="cs-CZ" baseline="30000" dirty="0"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6</a:t>
                      </a:r>
                      <a:r>
                        <a:rPr lang="cs-CZ" baseline="0" dirty="0"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 km</a:t>
                      </a:r>
                      <a:r>
                        <a:rPr lang="cs-CZ" dirty="0"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]</a:t>
                      </a:r>
                      <a:endParaRPr lang="cs-CZ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dirty="0"/>
                        <a:t>dolní mez</a:t>
                      </a:r>
                    </a:p>
                    <a:p>
                      <a:pPr algn="ctr"/>
                      <a:r>
                        <a:rPr lang="cs-CZ" baseline="0" dirty="0"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[10</a:t>
                      </a:r>
                      <a:r>
                        <a:rPr lang="cs-CZ" baseline="30000" dirty="0"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6</a:t>
                      </a:r>
                      <a:r>
                        <a:rPr lang="cs-CZ" baseline="0" dirty="0"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 km</a:t>
                      </a:r>
                      <a:r>
                        <a:rPr lang="cs-CZ" dirty="0"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]</a:t>
                      </a:r>
                      <a:endParaRPr lang="cs-CZ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dirty="0"/>
                        <a:t>horní mez</a:t>
                      </a:r>
                    </a:p>
                    <a:p>
                      <a:pPr algn="ctr"/>
                      <a:r>
                        <a:rPr lang="cs-CZ" baseline="0" dirty="0"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[10</a:t>
                      </a:r>
                      <a:r>
                        <a:rPr lang="cs-CZ" baseline="30000" dirty="0"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6</a:t>
                      </a:r>
                      <a:r>
                        <a:rPr lang="cs-CZ" baseline="0" dirty="0"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 km</a:t>
                      </a:r>
                      <a:r>
                        <a:rPr lang="cs-CZ" dirty="0"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]</a:t>
                      </a:r>
                      <a:endParaRPr lang="cs-CZ" dirty="0"/>
                    </a:p>
                  </a:txBody>
                  <a:tcPr anchor="ctr"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285909112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cs-CZ" dirty="0"/>
                        <a:t>ALSTOM</a:t>
                      </a:r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dirty="0"/>
                        <a:t>1007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dirty="0"/>
                        <a:t>17 351 415</a:t>
                      </a:r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b="1" dirty="0">
                          <a:highlight>
                            <a:srgbClr val="FFFF00"/>
                          </a:highlight>
                        </a:rPr>
                        <a:t>58 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dirty="0"/>
                        <a:t>55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dirty="0"/>
                        <a:t>62</a:t>
                      </a:r>
                    </a:p>
                  </a:txBody>
                  <a:tcPr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390733288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cs-CZ" dirty="0"/>
                        <a:t>BOMBARDIER</a:t>
                      </a:r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dirty="0"/>
                        <a:t>96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dirty="0"/>
                        <a:t>2 680 796</a:t>
                      </a:r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b="1" dirty="0">
                          <a:highlight>
                            <a:srgbClr val="FFFF00"/>
                          </a:highlight>
                        </a:rPr>
                        <a:t>36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dirty="0"/>
                        <a:t>29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dirty="0"/>
                        <a:t>44</a:t>
                      </a:r>
                    </a:p>
                  </a:txBody>
                  <a:tcPr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108506233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cs-CZ" dirty="0"/>
                        <a:t>SIEMENS</a:t>
                      </a:r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dirty="0"/>
                        <a:t>91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dirty="0"/>
                        <a:t>3 291 213</a:t>
                      </a:r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b="1" dirty="0">
                          <a:highlight>
                            <a:srgbClr val="FFFF00"/>
                          </a:highlight>
                        </a:rPr>
                        <a:t>28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dirty="0"/>
                        <a:t>22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dirty="0"/>
                        <a:t>34</a:t>
                      </a:r>
                    </a:p>
                  </a:txBody>
                  <a:tcPr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271548161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cs-CZ" dirty="0"/>
                        <a:t>CAF</a:t>
                      </a:r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dirty="0"/>
                        <a:t>75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dirty="0"/>
                        <a:t>2 412 609</a:t>
                      </a:r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b="1" dirty="0">
                          <a:highlight>
                            <a:srgbClr val="FFFF00"/>
                          </a:highlight>
                        </a:rPr>
                        <a:t>31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dirty="0"/>
                        <a:t>24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dirty="0"/>
                        <a:t>39</a:t>
                      </a:r>
                    </a:p>
                  </a:txBody>
                  <a:tcPr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165416137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cs-CZ" dirty="0"/>
                        <a:t>CRRC</a:t>
                      </a:r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dirty="0"/>
                        <a:t>1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dirty="0"/>
                        <a:t>16 906</a:t>
                      </a:r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b="1" dirty="0">
                          <a:highlight>
                            <a:srgbClr val="FFFF00"/>
                          </a:highlight>
                        </a:rPr>
                        <a:t>59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dirty="0"/>
                        <a:t>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dirty="0"/>
                        <a:t>330</a:t>
                      </a:r>
                    </a:p>
                  </a:txBody>
                  <a:tcPr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786211968"/>
                  </a:ext>
                </a:extLst>
              </a:tr>
            </a:tbl>
          </a:graphicData>
        </a:graphic>
      </p:graphicFrame>
      <p:sp>
        <p:nvSpPr>
          <p:cNvPr id="8" name="Obdélník 7">
            <a:extLst>
              <a:ext uri="{FF2B5EF4-FFF2-40B4-BE49-F238E27FC236}">
                <a16:creationId xmlns:a16="http://schemas.microsoft.com/office/drawing/2014/main" id="{C318CB31-4160-6E9D-5767-D34442EBE5A5}"/>
              </a:ext>
            </a:extLst>
          </p:cNvPr>
          <p:cNvSpPr/>
          <p:nvPr/>
        </p:nvSpPr>
        <p:spPr>
          <a:xfrm>
            <a:off x="2851354" y="1555240"/>
            <a:ext cx="1002890" cy="469639"/>
          </a:xfrm>
          <a:prstGeom prst="rect">
            <a:avLst/>
          </a:prstGeom>
          <a:solidFill>
            <a:schemeClr val="bg1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54000" rIns="72000" bIns="72000" rtlCol="0" anchor="t" anchorCtr="0"/>
          <a:lstStyle/>
          <a:p>
            <a:pPr algn="l"/>
            <a:endParaRPr lang="cs-CZ" sz="1600" dirty="0">
              <a:ln>
                <a:solidFill>
                  <a:schemeClr val="tx1"/>
                </a:solidFill>
              </a:ln>
              <a:solidFill>
                <a:schemeClr val="tx1"/>
              </a:solidFill>
            </a:endParaRPr>
          </a:p>
        </p:txBody>
      </p:sp>
      <p:sp>
        <p:nvSpPr>
          <p:cNvPr id="9" name="Obdélník 8">
            <a:extLst>
              <a:ext uri="{FF2B5EF4-FFF2-40B4-BE49-F238E27FC236}">
                <a16:creationId xmlns:a16="http://schemas.microsoft.com/office/drawing/2014/main" id="{80E38994-796A-D146-78BA-91635B8EEBAA}"/>
              </a:ext>
            </a:extLst>
          </p:cNvPr>
          <p:cNvSpPr/>
          <p:nvPr/>
        </p:nvSpPr>
        <p:spPr>
          <a:xfrm>
            <a:off x="2851354" y="2493264"/>
            <a:ext cx="1002890" cy="260500"/>
          </a:xfrm>
          <a:prstGeom prst="rect">
            <a:avLst/>
          </a:prstGeom>
          <a:solidFill>
            <a:schemeClr val="bg1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54000" rIns="72000" bIns="72000" rtlCol="0" anchor="t" anchorCtr="0"/>
          <a:lstStyle/>
          <a:p>
            <a:pPr algn="l"/>
            <a:endParaRPr lang="cs-CZ" sz="1600" dirty="0">
              <a:ln>
                <a:solidFill>
                  <a:schemeClr val="tx1"/>
                </a:solidFill>
              </a:ln>
              <a:solidFill>
                <a:schemeClr val="tx1"/>
              </a:solidFill>
            </a:endParaRPr>
          </a:p>
        </p:txBody>
      </p:sp>
      <p:sp>
        <p:nvSpPr>
          <p:cNvPr id="10" name="Obdélník 9">
            <a:extLst>
              <a:ext uri="{FF2B5EF4-FFF2-40B4-BE49-F238E27FC236}">
                <a16:creationId xmlns:a16="http://schemas.microsoft.com/office/drawing/2014/main" id="{DEA8FADC-1F30-F324-9FDF-7DC659BA2E85}"/>
              </a:ext>
            </a:extLst>
          </p:cNvPr>
          <p:cNvSpPr/>
          <p:nvPr/>
        </p:nvSpPr>
        <p:spPr>
          <a:xfrm>
            <a:off x="2851354" y="3229787"/>
            <a:ext cx="1002890" cy="260500"/>
          </a:xfrm>
          <a:prstGeom prst="rect">
            <a:avLst/>
          </a:prstGeom>
          <a:solidFill>
            <a:schemeClr val="bg1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54000" rIns="72000" bIns="72000" rtlCol="0" anchor="t" anchorCtr="0"/>
          <a:lstStyle/>
          <a:p>
            <a:pPr algn="l"/>
            <a:endParaRPr lang="cs-CZ" sz="1600" dirty="0">
              <a:ln>
                <a:solidFill>
                  <a:schemeClr val="tx1"/>
                </a:solidFill>
              </a:ln>
              <a:solidFill>
                <a:schemeClr val="tx1"/>
              </a:solidFill>
            </a:endParaRPr>
          </a:p>
        </p:txBody>
      </p:sp>
      <p:sp>
        <p:nvSpPr>
          <p:cNvPr id="11" name="Obdélník 10">
            <a:extLst>
              <a:ext uri="{FF2B5EF4-FFF2-40B4-BE49-F238E27FC236}">
                <a16:creationId xmlns:a16="http://schemas.microsoft.com/office/drawing/2014/main" id="{C39DE056-A219-64E7-0D4C-6E598882D2FC}"/>
              </a:ext>
            </a:extLst>
          </p:cNvPr>
          <p:cNvSpPr/>
          <p:nvPr/>
        </p:nvSpPr>
        <p:spPr>
          <a:xfrm>
            <a:off x="2851354" y="2099600"/>
            <a:ext cx="1002890" cy="260500"/>
          </a:xfrm>
          <a:prstGeom prst="rect">
            <a:avLst/>
          </a:prstGeom>
          <a:solidFill>
            <a:srgbClr val="CCD5DE"/>
          </a:solidFill>
          <a:ln w="12700">
            <a:solidFill>
              <a:srgbClr val="CCD5D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54000" rIns="72000" bIns="72000" rtlCol="0" anchor="t" anchorCtr="0"/>
          <a:lstStyle/>
          <a:p>
            <a:pPr algn="l"/>
            <a:endParaRPr lang="cs-CZ" sz="1600" dirty="0">
              <a:ln>
                <a:solidFill>
                  <a:schemeClr val="tx1"/>
                </a:solidFill>
              </a:ln>
              <a:solidFill>
                <a:schemeClr val="tx1"/>
              </a:solidFill>
            </a:endParaRPr>
          </a:p>
        </p:txBody>
      </p:sp>
      <p:sp>
        <p:nvSpPr>
          <p:cNvPr id="12" name="Obdélník 11">
            <a:extLst>
              <a:ext uri="{FF2B5EF4-FFF2-40B4-BE49-F238E27FC236}">
                <a16:creationId xmlns:a16="http://schemas.microsoft.com/office/drawing/2014/main" id="{2C597A2C-A616-49EA-14D5-735A0224D256}"/>
              </a:ext>
            </a:extLst>
          </p:cNvPr>
          <p:cNvSpPr/>
          <p:nvPr/>
        </p:nvSpPr>
        <p:spPr>
          <a:xfrm>
            <a:off x="2790394" y="2856299"/>
            <a:ext cx="1002890" cy="260500"/>
          </a:xfrm>
          <a:prstGeom prst="rect">
            <a:avLst/>
          </a:prstGeom>
          <a:solidFill>
            <a:srgbClr val="CCD5DE"/>
          </a:solidFill>
          <a:ln w="12700">
            <a:solidFill>
              <a:srgbClr val="CCD5D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54000" rIns="72000" bIns="72000" rtlCol="0" anchor="t" anchorCtr="0"/>
          <a:lstStyle/>
          <a:p>
            <a:pPr algn="l"/>
            <a:endParaRPr lang="cs-CZ" sz="1600" dirty="0">
              <a:ln>
                <a:solidFill>
                  <a:schemeClr val="tx1"/>
                </a:solidFill>
              </a:ln>
              <a:solidFill>
                <a:schemeClr val="tx1"/>
              </a:solidFill>
            </a:endParaRPr>
          </a:p>
        </p:txBody>
      </p:sp>
      <p:sp>
        <p:nvSpPr>
          <p:cNvPr id="13" name="Obdélník 12">
            <a:extLst>
              <a:ext uri="{FF2B5EF4-FFF2-40B4-BE49-F238E27FC236}">
                <a16:creationId xmlns:a16="http://schemas.microsoft.com/office/drawing/2014/main" id="{70F589F2-C980-6CCD-6DD7-1674E574A7F4}"/>
              </a:ext>
            </a:extLst>
          </p:cNvPr>
          <p:cNvSpPr/>
          <p:nvPr/>
        </p:nvSpPr>
        <p:spPr>
          <a:xfrm>
            <a:off x="2851354" y="3576709"/>
            <a:ext cx="1002890" cy="260500"/>
          </a:xfrm>
          <a:prstGeom prst="rect">
            <a:avLst/>
          </a:prstGeom>
          <a:solidFill>
            <a:srgbClr val="CCD5DE"/>
          </a:solidFill>
          <a:ln w="12700">
            <a:solidFill>
              <a:srgbClr val="CCD5D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54000" rIns="72000" bIns="72000" rtlCol="0" anchor="t" anchorCtr="0"/>
          <a:lstStyle/>
          <a:p>
            <a:pPr algn="l"/>
            <a:endParaRPr lang="cs-CZ" sz="1600" dirty="0">
              <a:ln>
                <a:solidFill>
                  <a:schemeClr val="tx1"/>
                </a:solidFill>
              </a:ln>
              <a:solidFill>
                <a:schemeClr val="tx1"/>
              </a:solidFill>
            </a:endParaRPr>
          </a:p>
        </p:txBody>
      </p:sp>
      <p:sp>
        <p:nvSpPr>
          <p:cNvPr id="14" name="Obdélník 13">
            <a:extLst>
              <a:ext uri="{FF2B5EF4-FFF2-40B4-BE49-F238E27FC236}">
                <a16:creationId xmlns:a16="http://schemas.microsoft.com/office/drawing/2014/main" id="{EDC46591-465E-4F5D-5940-63AE52D9B0AC}"/>
              </a:ext>
            </a:extLst>
          </p:cNvPr>
          <p:cNvSpPr/>
          <p:nvPr/>
        </p:nvSpPr>
        <p:spPr>
          <a:xfrm>
            <a:off x="4637482" y="3595945"/>
            <a:ext cx="1002890" cy="260500"/>
          </a:xfrm>
          <a:prstGeom prst="rect">
            <a:avLst/>
          </a:prstGeom>
          <a:solidFill>
            <a:srgbClr val="CCD5DE"/>
          </a:solidFill>
          <a:ln w="12700">
            <a:solidFill>
              <a:srgbClr val="CCD5D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54000" rIns="72000" bIns="72000" rtlCol="0" anchor="t" anchorCtr="0"/>
          <a:lstStyle/>
          <a:p>
            <a:pPr algn="l"/>
            <a:endParaRPr lang="cs-CZ" sz="1600" dirty="0">
              <a:ln>
                <a:solidFill>
                  <a:schemeClr val="tx1"/>
                </a:solidFill>
              </a:ln>
              <a:solidFill>
                <a:schemeClr val="tx1"/>
              </a:solidFill>
            </a:endParaRPr>
          </a:p>
        </p:txBody>
      </p:sp>
      <p:sp>
        <p:nvSpPr>
          <p:cNvPr id="15" name="Obdélník 14">
            <a:extLst>
              <a:ext uri="{FF2B5EF4-FFF2-40B4-BE49-F238E27FC236}">
                <a16:creationId xmlns:a16="http://schemas.microsoft.com/office/drawing/2014/main" id="{0297E5FC-A1A4-2056-8B59-B352A9CA827E}"/>
              </a:ext>
            </a:extLst>
          </p:cNvPr>
          <p:cNvSpPr/>
          <p:nvPr/>
        </p:nvSpPr>
        <p:spPr>
          <a:xfrm>
            <a:off x="4535424" y="2099600"/>
            <a:ext cx="1249680" cy="260500"/>
          </a:xfrm>
          <a:prstGeom prst="rect">
            <a:avLst/>
          </a:prstGeom>
          <a:solidFill>
            <a:srgbClr val="CCD5DE"/>
          </a:solidFill>
          <a:ln w="12700">
            <a:solidFill>
              <a:srgbClr val="CCD5D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54000" rIns="72000" bIns="72000" rtlCol="0" anchor="t" anchorCtr="0"/>
          <a:lstStyle/>
          <a:p>
            <a:pPr algn="l"/>
            <a:endParaRPr lang="cs-CZ" sz="1600" dirty="0">
              <a:ln>
                <a:solidFill>
                  <a:schemeClr val="tx1"/>
                </a:solidFill>
              </a:ln>
              <a:solidFill>
                <a:schemeClr val="tx1"/>
              </a:solidFill>
            </a:endParaRPr>
          </a:p>
        </p:txBody>
      </p:sp>
      <p:sp>
        <p:nvSpPr>
          <p:cNvPr id="16" name="Obdélník 15">
            <a:extLst>
              <a:ext uri="{FF2B5EF4-FFF2-40B4-BE49-F238E27FC236}">
                <a16:creationId xmlns:a16="http://schemas.microsoft.com/office/drawing/2014/main" id="{533E2FE4-EF6E-5158-029F-C7310B9ABADA}"/>
              </a:ext>
            </a:extLst>
          </p:cNvPr>
          <p:cNvSpPr/>
          <p:nvPr/>
        </p:nvSpPr>
        <p:spPr>
          <a:xfrm>
            <a:off x="4535424" y="2847772"/>
            <a:ext cx="1249680" cy="260500"/>
          </a:xfrm>
          <a:prstGeom prst="rect">
            <a:avLst/>
          </a:prstGeom>
          <a:solidFill>
            <a:srgbClr val="CCD5DE"/>
          </a:solidFill>
          <a:ln w="12700">
            <a:solidFill>
              <a:srgbClr val="CCD5D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54000" rIns="72000" bIns="72000" rtlCol="0" anchor="t" anchorCtr="0"/>
          <a:lstStyle/>
          <a:p>
            <a:pPr algn="l"/>
            <a:endParaRPr lang="cs-CZ" sz="1600" dirty="0">
              <a:ln>
                <a:solidFill>
                  <a:schemeClr val="tx1"/>
                </a:solidFill>
              </a:ln>
              <a:solidFill>
                <a:schemeClr val="tx1"/>
              </a:solidFill>
            </a:endParaRPr>
          </a:p>
        </p:txBody>
      </p:sp>
      <p:sp>
        <p:nvSpPr>
          <p:cNvPr id="17" name="Obdélník 16">
            <a:extLst>
              <a:ext uri="{FF2B5EF4-FFF2-40B4-BE49-F238E27FC236}">
                <a16:creationId xmlns:a16="http://schemas.microsoft.com/office/drawing/2014/main" id="{1E338775-E4B3-7FB1-FBB9-05E38C473F53}"/>
              </a:ext>
            </a:extLst>
          </p:cNvPr>
          <p:cNvSpPr/>
          <p:nvPr/>
        </p:nvSpPr>
        <p:spPr>
          <a:xfrm>
            <a:off x="4338778" y="1543050"/>
            <a:ext cx="1623110" cy="475735"/>
          </a:xfrm>
          <a:prstGeom prst="rect">
            <a:avLst/>
          </a:prstGeom>
          <a:solidFill>
            <a:schemeClr val="bg1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54000" rIns="72000" bIns="72000" rtlCol="0" anchor="t" anchorCtr="0"/>
          <a:lstStyle/>
          <a:p>
            <a:pPr algn="l"/>
            <a:endParaRPr lang="cs-CZ" sz="1600" dirty="0">
              <a:ln>
                <a:solidFill>
                  <a:schemeClr val="tx1"/>
                </a:solidFill>
              </a:ln>
              <a:solidFill>
                <a:schemeClr val="tx1"/>
              </a:solidFill>
            </a:endParaRPr>
          </a:p>
        </p:txBody>
      </p:sp>
      <p:sp>
        <p:nvSpPr>
          <p:cNvPr id="18" name="Obdélník 17">
            <a:extLst>
              <a:ext uri="{FF2B5EF4-FFF2-40B4-BE49-F238E27FC236}">
                <a16:creationId xmlns:a16="http://schemas.microsoft.com/office/drawing/2014/main" id="{966B2142-C0AD-65CC-1330-1757FA4679EF}"/>
              </a:ext>
            </a:extLst>
          </p:cNvPr>
          <p:cNvSpPr/>
          <p:nvPr/>
        </p:nvSpPr>
        <p:spPr>
          <a:xfrm>
            <a:off x="4535424" y="2493263"/>
            <a:ext cx="1188720" cy="204961"/>
          </a:xfrm>
          <a:prstGeom prst="rect">
            <a:avLst/>
          </a:prstGeom>
          <a:solidFill>
            <a:schemeClr val="bg1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54000" rIns="72000" bIns="72000" rtlCol="0" anchor="t" anchorCtr="0"/>
          <a:lstStyle/>
          <a:p>
            <a:pPr algn="l"/>
            <a:endParaRPr lang="cs-CZ" sz="1600" dirty="0">
              <a:ln>
                <a:solidFill>
                  <a:schemeClr val="tx1"/>
                </a:solidFill>
              </a:ln>
              <a:solidFill>
                <a:schemeClr val="tx1"/>
              </a:solidFill>
            </a:endParaRPr>
          </a:p>
        </p:txBody>
      </p:sp>
      <p:sp>
        <p:nvSpPr>
          <p:cNvPr id="19" name="Obdélník 18">
            <a:extLst>
              <a:ext uri="{FF2B5EF4-FFF2-40B4-BE49-F238E27FC236}">
                <a16:creationId xmlns:a16="http://schemas.microsoft.com/office/drawing/2014/main" id="{F801B66E-8722-3786-C712-E8DC29D876E0}"/>
              </a:ext>
            </a:extLst>
          </p:cNvPr>
          <p:cNvSpPr/>
          <p:nvPr/>
        </p:nvSpPr>
        <p:spPr>
          <a:xfrm>
            <a:off x="4628338" y="3185896"/>
            <a:ext cx="1095805" cy="250368"/>
          </a:xfrm>
          <a:prstGeom prst="rect">
            <a:avLst/>
          </a:prstGeom>
          <a:solidFill>
            <a:schemeClr val="bg1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54000" rIns="72000" bIns="72000" rtlCol="0" anchor="t" anchorCtr="0"/>
          <a:lstStyle/>
          <a:p>
            <a:pPr algn="l"/>
            <a:endParaRPr lang="cs-CZ" sz="1600" dirty="0">
              <a:ln>
                <a:solidFill>
                  <a:schemeClr val="tx1"/>
                </a:solidFill>
              </a:ln>
              <a:solidFill>
                <a:schemeClr val="tx1"/>
              </a:solidFill>
            </a:endParaRPr>
          </a:p>
        </p:txBody>
      </p:sp>
      <p:sp>
        <p:nvSpPr>
          <p:cNvPr id="20" name="Obdélník 19">
            <a:extLst>
              <a:ext uri="{FF2B5EF4-FFF2-40B4-BE49-F238E27FC236}">
                <a16:creationId xmlns:a16="http://schemas.microsoft.com/office/drawing/2014/main" id="{4F277471-FF37-25E1-AE49-8143789E90A2}"/>
              </a:ext>
            </a:extLst>
          </p:cNvPr>
          <p:cNvSpPr/>
          <p:nvPr/>
        </p:nvSpPr>
        <p:spPr>
          <a:xfrm>
            <a:off x="6314988" y="1543050"/>
            <a:ext cx="1623110" cy="475735"/>
          </a:xfrm>
          <a:prstGeom prst="rect">
            <a:avLst/>
          </a:prstGeom>
          <a:solidFill>
            <a:schemeClr val="bg1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54000" rIns="72000" bIns="72000" rtlCol="0" anchor="t" anchorCtr="0"/>
          <a:lstStyle/>
          <a:p>
            <a:pPr algn="l"/>
            <a:endParaRPr lang="cs-CZ" sz="1600" dirty="0">
              <a:ln>
                <a:solidFill>
                  <a:schemeClr val="tx1"/>
                </a:solidFill>
              </a:ln>
              <a:solidFill>
                <a:schemeClr val="tx1"/>
              </a:solidFill>
            </a:endParaRPr>
          </a:p>
        </p:txBody>
      </p:sp>
      <p:sp>
        <p:nvSpPr>
          <p:cNvPr id="21" name="Obdélník 20">
            <a:extLst>
              <a:ext uri="{FF2B5EF4-FFF2-40B4-BE49-F238E27FC236}">
                <a16:creationId xmlns:a16="http://schemas.microsoft.com/office/drawing/2014/main" id="{6FAF1E24-FD37-8EF2-3604-C551E9AD1C53}"/>
              </a:ext>
            </a:extLst>
          </p:cNvPr>
          <p:cNvSpPr/>
          <p:nvPr/>
        </p:nvSpPr>
        <p:spPr>
          <a:xfrm>
            <a:off x="6548209" y="3564246"/>
            <a:ext cx="1002890" cy="304391"/>
          </a:xfrm>
          <a:prstGeom prst="rect">
            <a:avLst/>
          </a:prstGeom>
          <a:solidFill>
            <a:srgbClr val="CCD5DE"/>
          </a:solidFill>
          <a:ln w="12700">
            <a:solidFill>
              <a:srgbClr val="CCD5D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54000" rIns="72000" bIns="72000" rtlCol="0" anchor="t" anchorCtr="0"/>
          <a:lstStyle/>
          <a:p>
            <a:pPr algn="l"/>
            <a:endParaRPr lang="cs-CZ" sz="1600" dirty="0">
              <a:ln>
                <a:solidFill>
                  <a:schemeClr val="tx1"/>
                </a:solidFill>
              </a:ln>
              <a:solidFill>
                <a:schemeClr val="tx1"/>
              </a:solidFill>
            </a:endParaRPr>
          </a:p>
        </p:txBody>
      </p:sp>
      <p:sp>
        <p:nvSpPr>
          <p:cNvPr id="22" name="Obdélník 21">
            <a:extLst>
              <a:ext uri="{FF2B5EF4-FFF2-40B4-BE49-F238E27FC236}">
                <a16:creationId xmlns:a16="http://schemas.microsoft.com/office/drawing/2014/main" id="{BCB8D541-1FC5-1BFF-5D69-8717F4AC63A8}"/>
              </a:ext>
            </a:extLst>
          </p:cNvPr>
          <p:cNvSpPr/>
          <p:nvPr/>
        </p:nvSpPr>
        <p:spPr>
          <a:xfrm>
            <a:off x="6446151" y="2099600"/>
            <a:ext cx="1249680" cy="260500"/>
          </a:xfrm>
          <a:prstGeom prst="rect">
            <a:avLst/>
          </a:prstGeom>
          <a:solidFill>
            <a:srgbClr val="CCD5DE"/>
          </a:solidFill>
          <a:ln w="12700">
            <a:solidFill>
              <a:srgbClr val="CCD5D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54000" rIns="72000" bIns="72000" rtlCol="0" anchor="t" anchorCtr="0"/>
          <a:lstStyle/>
          <a:p>
            <a:pPr algn="l"/>
            <a:endParaRPr lang="cs-CZ" sz="1600" dirty="0">
              <a:ln>
                <a:solidFill>
                  <a:schemeClr val="tx1"/>
                </a:solidFill>
              </a:ln>
              <a:solidFill>
                <a:schemeClr val="tx1"/>
              </a:solidFill>
            </a:endParaRPr>
          </a:p>
        </p:txBody>
      </p:sp>
      <p:sp>
        <p:nvSpPr>
          <p:cNvPr id="23" name="Obdélník 22">
            <a:extLst>
              <a:ext uri="{FF2B5EF4-FFF2-40B4-BE49-F238E27FC236}">
                <a16:creationId xmlns:a16="http://schemas.microsoft.com/office/drawing/2014/main" id="{0F2D1DCE-A05C-614F-6FE8-047E75A40F2F}"/>
              </a:ext>
            </a:extLst>
          </p:cNvPr>
          <p:cNvSpPr/>
          <p:nvPr/>
        </p:nvSpPr>
        <p:spPr>
          <a:xfrm>
            <a:off x="6446151" y="2831387"/>
            <a:ext cx="1249680" cy="316039"/>
          </a:xfrm>
          <a:prstGeom prst="rect">
            <a:avLst/>
          </a:prstGeom>
          <a:solidFill>
            <a:srgbClr val="CCD5DE"/>
          </a:solidFill>
          <a:ln w="12700">
            <a:solidFill>
              <a:srgbClr val="CCD5D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54000" rIns="72000" bIns="72000" rtlCol="0" anchor="t" anchorCtr="0"/>
          <a:lstStyle/>
          <a:p>
            <a:pPr algn="l"/>
            <a:endParaRPr lang="cs-CZ" sz="1600" dirty="0">
              <a:ln>
                <a:solidFill>
                  <a:schemeClr val="tx1"/>
                </a:solidFill>
              </a:ln>
              <a:solidFill>
                <a:schemeClr val="tx1"/>
              </a:solidFill>
            </a:endParaRPr>
          </a:p>
        </p:txBody>
      </p:sp>
      <p:sp>
        <p:nvSpPr>
          <p:cNvPr id="24" name="Obdélník 23">
            <a:extLst>
              <a:ext uri="{FF2B5EF4-FFF2-40B4-BE49-F238E27FC236}">
                <a16:creationId xmlns:a16="http://schemas.microsoft.com/office/drawing/2014/main" id="{E1943289-6413-0F92-3FA9-57AD25F111BD}"/>
              </a:ext>
            </a:extLst>
          </p:cNvPr>
          <p:cNvSpPr/>
          <p:nvPr/>
        </p:nvSpPr>
        <p:spPr>
          <a:xfrm>
            <a:off x="6446151" y="2437724"/>
            <a:ext cx="1188720" cy="316039"/>
          </a:xfrm>
          <a:prstGeom prst="rect">
            <a:avLst/>
          </a:prstGeom>
          <a:solidFill>
            <a:schemeClr val="bg1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54000" rIns="72000" bIns="72000" rtlCol="0" anchor="t" anchorCtr="0"/>
          <a:lstStyle/>
          <a:p>
            <a:pPr algn="l"/>
            <a:endParaRPr lang="cs-CZ" sz="1600" dirty="0">
              <a:ln>
                <a:solidFill>
                  <a:schemeClr val="tx1"/>
                </a:solidFill>
              </a:ln>
              <a:solidFill>
                <a:schemeClr val="tx1"/>
              </a:solidFill>
            </a:endParaRPr>
          </a:p>
        </p:txBody>
      </p:sp>
      <p:sp>
        <p:nvSpPr>
          <p:cNvPr id="25" name="Obdélník 24">
            <a:extLst>
              <a:ext uri="{FF2B5EF4-FFF2-40B4-BE49-F238E27FC236}">
                <a16:creationId xmlns:a16="http://schemas.microsoft.com/office/drawing/2014/main" id="{1AF4CBBE-473E-BE64-CAC9-AD9E5D1C2F7C}"/>
              </a:ext>
            </a:extLst>
          </p:cNvPr>
          <p:cNvSpPr/>
          <p:nvPr/>
        </p:nvSpPr>
        <p:spPr>
          <a:xfrm>
            <a:off x="6539065" y="3185895"/>
            <a:ext cx="1095805" cy="304391"/>
          </a:xfrm>
          <a:prstGeom prst="rect">
            <a:avLst/>
          </a:prstGeom>
          <a:solidFill>
            <a:schemeClr val="bg1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54000" rIns="72000" bIns="72000" rtlCol="0" anchor="t" anchorCtr="0"/>
          <a:lstStyle/>
          <a:p>
            <a:pPr algn="l"/>
            <a:endParaRPr lang="cs-CZ" sz="1600" dirty="0">
              <a:ln>
                <a:solidFill>
                  <a:schemeClr val="tx1"/>
                </a:solidFill>
              </a:ln>
              <a:solidFill>
                <a:schemeClr val="tx1"/>
              </a:solidFill>
            </a:endParaRPr>
          </a:p>
        </p:txBody>
      </p:sp>
      <p:sp>
        <p:nvSpPr>
          <p:cNvPr id="26" name="Obdélník 25">
            <a:extLst>
              <a:ext uri="{FF2B5EF4-FFF2-40B4-BE49-F238E27FC236}">
                <a16:creationId xmlns:a16="http://schemas.microsoft.com/office/drawing/2014/main" id="{0CFD15E4-3E70-900F-3076-D41101FCF794}"/>
              </a:ext>
            </a:extLst>
          </p:cNvPr>
          <p:cNvSpPr/>
          <p:nvPr/>
        </p:nvSpPr>
        <p:spPr>
          <a:xfrm>
            <a:off x="8235228" y="1543050"/>
            <a:ext cx="3091140" cy="469639"/>
          </a:xfrm>
          <a:prstGeom prst="rect">
            <a:avLst/>
          </a:prstGeom>
          <a:solidFill>
            <a:schemeClr val="bg1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54000" rIns="72000" bIns="72000" rtlCol="0" anchor="t" anchorCtr="0"/>
          <a:lstStyle/>
          <a:p>
            <a:pPr algn="l"/>
            <a:endParaRPr lang="cs-CZ" sz="1600" dirty="0">
              <a:ln>
                <a:solidFill>
                  <a:schemeClr val="tx1"/>
                </a:solidFill>
              </a:ln>
              <a:solidFill>
                <a:schemeClr val="tx1"/>
              </a:solidFill>
            </a:endParaRPr>
          </a:p>
        </p:txBody>
      </p:sp>
      <p:sp>
        <p:nvSpPr>
          <p:cNvPr id="27" name="Obdélník 26">
            <a:extLst>
              <a:ext uri="{FF2B5EF4-FFF2-40B4-BE49-F238E27FC236}">
                <a16:creationId xmlns:a16="http://schemas.microsoft.com/office/drawing/2014/main" id="{A9BC386B-506A-E8F3-D565-C9AAEEEAA80B}"/>
              </a:ext>
            </a:extLst>
          </p:cNvPr>
          <p:cNvSpPr/>
          <p:nvPr/>
        </p:nvSpPr>
        <p:spPr>
          <a:xfrm>
            <a:off x="8604134" y="2097988"/>
            <a:ext cx="2344281" cy="260500"/>
          </a:xfrm>
          <a:prstGeom prst="rect">
            <a:avLst/>
          </a:prstGeom>
          <a:solidFill>
            <a:srgbClr val="CCD5DE"/>
          </a:solidFill>
          <a:ln w="12700">
            <a:solidFill>
              <a:srgbClr val="CCD5D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54000" rIns="72000" bIns="72000" rtlCol="0" anchor="t" anchorCtr="0"/>
          <a:lstStyle/>
          <a:p>
            <a:pPr algn="l"/>
            <a:endParaRPr lang="cs-CZ" sz="1600" dirty="0">
              <a:ln>
                <a:solidFill>
                  <a:schemeClr val="tx1"/>
                </a:solidFill>
              </a:ln>
              <a:solidFill>
                <a:schemeClr val="tx1"/>
              </a:solidFill>
            </a:endParaRPr>
          </a:p>
        </p:txBody>
      </p:sp>
      <p:sp>
        <p:nvSpPr>
          <p:cNvPr id="28" name="Obdélník 27">
            <a:extLst>
              <a:ext uri="{FF2B5EF4-FFF2-40B4-BE49-F238E27FC236}">
                <a16:creationId xmlns:a16="http://schemas.microsoft.com/office/drawing/2014/main" id="{C94208EC-A02B-861C-5034-98E0461977F3}"/>
              </a:ext>
            </a:extLst>
          </p:cNvPr>
          <p:cNvSpPr/>
          <p:nvPr/>
        </p:nvSpPr>
        <p:spPr>
          <a:xfrm>
            <a:off x="8530983" y="2437724"/>
            <a:ext cx="2417432" cy="316039"/>
          </a:xfrm>
          <a:prstGeom prst="rect">
            <a:avLst/>
          </a:prstGeom>
          <a:solidFill>
            <a:schemeClr val="bg1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54000" rIns="72000" bIns="72000" rtlCol="0" anchor="t" anchorCtr="0"/>
          <a:lstStyle/>
          <a:p>
            <a:pPr algn="l"/>
            <a:endParaRPr lang="cs-CZ" sz="1600" dirty="0">
              <a:ln>
                <a:solidFill>
                  <a:schemeClr val="tx1"/>
                </a:solidFill>
              </a:ln>
              <a:solidFill>
                <a:schemeClr val="tx1"/>
              </a:solidFill>
            </a:endParaRPr>
          </a:p>
        </p:txBody>
      </p:sp>
      <p:sp>
        <p:nvSpPr>
          <p:cNvPr id="29" name="Obdélník 28">
            <a:extLst>
              <a:ext uri="{FF2B5EF4-FFF2-40B4-BE49-F238E27FC236}">
                <a16:creationId xmlns:a16="http://schemas.microsoft.com/office/drawing/2014/main" id="{A164C5ED-A0C6-9B20-F740-6199F02EFCC8}"/>
              </a:ext>
            </a:extLst>
          </p:cNvPr>
          <p:cNvSpPr/>
          <p:nvPr/>
        </p:nvSpPr>
        <p:spPr>
          <a:xfrm>
            <a:off x="8604134" y="2836795"/>
            <a:ext cx="2222362" cy="271477"/>
          </a:xfrm>
          <a:prstGeom prst="rect">
            <a:avLst/>
          </a:prstGeom>
          <a:solidFill>
            <a:srgbClr val="CCD5DE"/>
          </a:solidFill>
          <a:ln w="12700">
            <a:solidFill>
              <a:srgbClr val="CCD5D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54000" rIns="72000" bIns="72000" rtlCol="0" anchor="t" anchorCtr="0"/>
          <a:lstStyle/>
          <a:p>
            <a:pPr algn="l"/>
            <a:endParaRPr lang="cs-CZ" sz="1600" dirty="0">
              <a:ln>
                <a:solidFill>
                  <a:schemeClr val="tx1"/>
                </a:solidFill>
              </a:ln>
              <a:solidFill>
                <a:schemeClr val="tx1"/>
              </a:solidFill>
            </a:endParaRPr>
          </a:p>
        </p:txBody>
      </p:sp>
      <p:sp>
        <p:nvSpPr>
          <p:cNvPr id="30" name="Obdélník 29">
            <a:extLst>
              <a:ext uri="{FF2B5EF4-FFF2-40B4-BE49-F238E27FC236}">
                <a16:creationId xmlns:a16="http://schemas.microsoft.com/office/drawing/2014/main" id="{13346B7F-0D16-9939-C596-872C45F423F0}"/>
              </a:ext>
            </a:extLst>
          </p:cNvPr>
          <p:cNvSpPr/>
          <p:nvPr/>
        </p:nvSpPr>
        <p:spPr>
          <a:xfrm>
            <a:off x="8530983" y="3185895"/>
            <a:ext cx="2417432" cy="304391"/>
          </a:xfrm>
          <a:prstGeom prst="rect">
            <a:avLst/>
          </a:prstGeom>
          <a:solidFill>
            <a:schemeClr val="bg1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54000" rIns="72000" bIns="72000" rtlCol="0" anchor="t" anchorCtr="0"/>
          <a:lstStyle/>
          <a:p>
            <a:pPr algn="l"/>
            <a:endParaRPr lang="cs-CZ" sz="1600" dirty="0">
              <a:ln>
                <a:solidFill>
                  <a:schemeClr val="tx1"/>
                </a:solidFill>
              </a:ln>
              <a:solidFill>
                <a:schemeClr val="tx1"/>
              </a:solidFill>
            </a:endParaRPr>
          </a:p>
        </p:txBody>
      </p:sp>
      <p:sp>
        <p:nvSpPr>
          <p:cNvPr id="31" name="Obdélník 30">
            <a:extLst>
              <a:ext uri="{FF2B5EF4-FFF2-40B4-BE49-F238E27FC236}">
                <a16:creationId xmlns:a16="http://schemas.microsoft.com/office/drawing/2014/main" id="{D6D37D3B-A825-378B-9DE1-C53D3E970F96}"/>
              </a:ext>
            </a:extLst>
          </p:cNvPr>
          <p:cNvSpPr/>
          <p:nvPr/>
        </p:nvSpPr>
        <p:spPr>
          <a:xfrm>
            <a:off x="8712425" y="3576709"/>
            <a:ext cx="2344280" cy="304391"/>
          </a:xfrm>
          <a:prstGeom prst="rect">
            <a:avLst/>
          </a:prstGeom>
          <a:solidFill>
            <a:srgbClr val="CCD5DE"/>
          </a:solidFill>
          <a:ln w="12700">
            <a:solidFill>
              <a:srgbClr val="CCD5D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54000" rIns="72000" bIns="72000" rtlCol="0" anchor="t" anchorCtr="0"/>
          <a:lstStyle/>
          <a:p>
            <a:pPr algn="l"/>
            <a:endParaRPr lang="cs-CZ" sz="1600" dirty="0">
              <a:ln>
                <a:solidFill>
                  <a:schemeClr val="tx1"/>
                </a:solidFill>
              </a:ln>
              <a:solidFill>
                <a:schemeClr val="tx1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2" name="TextovéPole 31">
                <a:extLst>
                  <a:ext uri="{FF2B5EF4-FFF2-40B4-BE49-F238E27FC236}">
                    <a16:creationId xmlns:a16="http://schemas.microsoft.com/office/drawing/2014/main" id="{90ECE029-506A-C500-EA47-0E029A24FB52}"/>
                  </a:ext>
                </a:extLst>
              </p:cNvPr>
              <p:cNvSpPr txBox="1"/>
              <p:nvPr/>
            </p:nvSpPr>
            <p:spPr>
              <a:xfrm>
                <a:off x="1033646" y="4229618"/>
                <a:ext cx="1937646" cy="307777"/>
              </a:xfrm>
              <a:prstGeom prst="rect">
                <a:avLst/>
              </a:prstGeom>
              <a:noFill/>
              <a:ln w="12700">
                <a:noFill/>
              </a:ln>
            </p:spPr>
            <p:txBody>
              <a:bodyPr wrap="none" lIns="0" tIns="0" rIns="0" bIns="0" rtlCol="0">
                <a:spAutoFit/>
              </a:bodyPr>
              <a:lstStyle/>
              <a:p>
                <a:pPr algn="l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cs-CZ" sz="2000" b="0" i="1" smtClean="0">
                          <a:latin typeface="Cambria Math" panose="02040503050406030204" pitchFamily="18" charset="0"/>
                        </a:rPr>
                        <m:t>𝑘</m:t>
                      </m:r>
                      <m:r>
                        <a:rPr lang="cs-CZ" sz="2000" b="0" i="1" smtClean="0">
                          <a:latin typeface="Cambria Math" panose="02040503050406030204" pitchFamily="18" charset="0"/>
                        </a:rPr>
                        <m:t> ~ </m:t>
                      </m:r>
                      <m:r>
                        <a:rPr lang="cs-CZ" sz="20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𝑃𝑜𝑖𝑠𝑠𝑜𝑛</m:t>
                      </m:r>
                      <m:d>
                        <m:dPr>
                          <m:ctrlPr>
                            <a:rPr lang="cs-CZ" sz="20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cs-CZ" sz="20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𝜆</m:t>
                          </m:r>
                          <m:r>
                            <a:rPr lang="cs-CZ" sz="20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𝐸</m:t>
                          </m:r>
                        </m:e>
                      </m:d>
                    </m:oMath>
                  </m:oMathPara>
                </a14:m>
                <a:endParaRPr lang="cs-CZ" sz="2000" dirty="0"/>
              </a:p>
            </p:txBody>
          </p:sp>
        </mc:Choice>
        <mc:Fallback xmlns="">
          <p:sp>
            <p:nvSpPr>
              <p:cNvPr id="32" name="TextovéPole 31">
                <a:extLst>
                  <a:ext uri="{FF2B5EF4-FFF2-40B4-BE49-F238E27FC236}">
                    <a16:creationId xmlns:a16="http://schemas.microsoft.com/office/drawing/2014/main" id="{90ECE029-506A-C500-EA47-0E029A24FB5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33646" y="4229618"/>
                <a:ext cx="1937646" cy="307777"/>
              </a:xfrm>
              <a:prstGeom prst="rect">
                <a:avLst/>
              </a:prstGeom>
              <a:blipFill>
                <a:blip r:embed="rId2"/>
                <a:stretch>
                  <a:fillRect l="-2208" b="-14000"/>
                </a:stretch>
              </a:blipFill>
              <a:ln w="12700">
                <a:noFill/>
              </a:ln>
            </p:spPr>
            <p:txBody>
              <a:bodyPr/>
              <a:lstStyle/>
              <a:p>
                <a:r>
                  <a:rPr lang="cs-CZ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3" name="TextovéPole 32">
                <a:extLst>
                  <a:ext uri="{FF2B5EF4-FFF2-40B4-BE49-F238E27FC236}">
                    <a16:creationId xmlns:a16="http://schemas.microsoft.com/office/drawing/2014/main" id="{7C4C63CE-ACBC-3AA6-A875-D9DBF14458AB}"/>
                  </a:ext>
                </a:extLst>
              </p:cNvPr>
              <p:cNvSpPr txBox="1"/>
              <p:nvPr/>
            </p:nvSpPr>
            <p:spPr>
              <a:xfrm>
                <a:off x="1036435" y="4730924"/>
                <a:ext cx="966034" cy="307777"/>
              </a:xfrm>
              <a:prstGeom prst="rect">
                <a:avLst/>
              </a:prstGeom>
              <a:noFill/>
              <a:ln w="12700">
                <a:noFill/>
              </a:ln>
            </p:spPr>
            <p:txBody>
              <a:bodyPr wrap="none" lIns="0" tIns="0" rIns="0" bIns="0" rtlCol="0">
                <a:spAutoFit/>
              </a:bodyPr>
              <a:lstStyle/>
              <a:p>
                <a:pPr algn="l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cs-CZ" sz="20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𝜆</m:t>
                      </m:r>
                      <m:r>
                        <a:rPr lang="cs-CZ" sz="20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~ </m:t>
                      </m:r>
                      <m:r>
                        <a:rPr lang="cs-CZ" sz="20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𝑘</m:t>
                      </m:r>
                      <m:r>
                        <a:rPr lang="cs-CZ" sz="20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/</m:t>
                      </m:r>
                      <m:r>
                        <a:rPr lang="cs-CZ" sz="20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𝐸</m:t>
                      </m:r>
                    </m:oMath>
                  </m:oMathPara>
                </a14:m>
                <a:endParaRPr lang="cs-CZ" sz="2000" dirty="0"/>
              </a:p>
            </p:txBody>
          </p:sp>
        </mc:Choice>
        <mc:Fallback xmlns="">
          <p:sp>
            <p:nvSpPr>
              <p:cNvPr id="33" name="TextovéPole 32">
                <a:extLst>
                  <a:ext uri="{FF2B5EF4-FFF2-40B4-BE49-F238E27FC236}">
                    <a16:creationId xmlns:a16="http://schemas.microsoft.com/office/drawing/2014/main" id="{7C4C63CE-ACBC-3AA6-A875-D9DBF14458A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36435" y="4730924"/>
                <a:ext cx="966034" cy="307777"/>
              </a:xfrm>
              <a:prstGeom prst="rect">
                <a:avLst/>
              </a:prstGeom>
              <a:blipFill>
                <a:blip r:embed="rId3"/>
                <a:stretch>
                  <a:fillRect l="-4430" r="-3797" b="-37255"/>
                </a:stretch>
              </a:blipFill>
              <a:ln w="12700">
                <a:noFill/>
              </a:ln>
            </p:spPr>
            <p:txBody>
              <a:bodyPr/>
              <a:lstStyle/>
              <a:p>
                <a:r>
                  <a:rPr lang="cs-CZ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4" name="TextovéPole 33">
                <a:extLst>
                  <a:ext uri="{FF2B5EF4-FFF2-40B4-BE49-F238E27FC236}">
                    <a16:creationId xmlns:a16="http://schemas.microsoft.com/office/drawing/2014/main" id="{20F5C89A-460C-A2A1-19A6-D74A71504478}"/>
                  </a:ext>
                </a:extLst>
              </p:cNvPr>
              <p:cNvSpPr txBox="1"/>
              <p:nvPr/>
            </p:nvSpPr>
            <p:spPr>
              <a:xfrm>
                <a:off x="1033646" y="5033454"/>
                <a:ext cx="5727081" cy="684931"/>
              </a:xfrm>
              <a:prstGeom prst="rect">
                <a:avLst/>
              </a:prstGeom>
              <a:noFill/>
              <a:ln w="12700">
                <a:noFill/>
              </a:ln>
            </p:spPr>
            <p:txBody>
              <a:bodyPr wrap="none" lIns="0" tIns="0" rIns="0" bIns="0" rtlCol="0">
                <a:spAutoFit/>
              </a:bodyPr>
              <a:lstStyle/>
              <a:p>
                <a:pPr algn="l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cs-CZ" sz="2000" b="0" i="1" smtClean="0">
                          <a:latin typeface="Cambria Math" panose="02040503050406030204" pitchFamily="18" charset="0"/>
                        </a:rPr>
                        <m:t>𝐶𝐼</m:t>
                      </m:r>
                      <m:r>
                        <a:rPr lang="cs-CZ" sz="2000" b="0" i="1" smtClean="0">
                          <a:latin typeface="Cambria Math" panose="02040503050406030204" pitchFamily="18" charset="0"/>
                        </a:rPr>
                        <m:t>: 95 % →</m:t>
                      </m:r>
                      <m:d>
                        <m:dPr>
                          <m:begChr m:val="["/>
                          <m:endChr m:val="]"/>
                          <m:ctrlPr>
                            <a:rPr lang="cs-CZ" sz="200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f>
                            <m:fPr>
                              <m:ctrlPr>
                                <a:rPr lang="cs-CZ" sz="2000" i="1" smtClean="0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cs-CZ" sz="2000" b="0" i="1" smtClean="0">
                                  <a:latin typeface="Cambria Math" panose="02040503050406030204" pitchFamily="18" charset="0"/>
                                </a:rPr>
                                <m:t>0,5</m:t>
                              </m:r>
                              <m:r>
                                <a:rPr lang="cs-CZ" sz="20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∙</m:t>
                              </m:r>
                              <m:sSubSup>
                                <m:sSubSupPr>
                                  <m:ctrlPr>
                                    <a:rPr lang="cs-CZ" sz="20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cs-CZ" sz="20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𝜒</m:t>
                                  </m:r>
                                </m:e>
                                <m:sub>
                                  <m:r>
                                    <a:rPr lang="cs-CZ" sz="20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0,025, 2</m:t>
                                  </m:r>
                                  <m:r>
                                    <a:rPr lang="cs-CZ" sz="20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𝑘</m:t>
                                  </m:r>
                                </m:sub>
                                <m:sup>
                                  <m:r>
                                    <a:rPr lang="cs-CZ" sz="20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bSup>
                            </m:num>
                            <m:den>
                              <m:r>
                                <a:rPr lang="cs-CZ" sz="2000" b="0" i="1" smtClean="0">
                                  <a:latin typeface="Cambria Math" panose="02040503050406030204" pitchFamily="18" charset="0"/>
                                </a:rPr>
                                <m:t>𝐸</m:t>
                              </m:r>
                            </m:den>
                          </m:f>
                          <m:r>
                            <a:rPr lang="cs-CZ" sz="2000" b="0" i="1" smtClean="0">
                              <a:latin typeface="Cambria Math" panose="02040503050406030204" pitchFamily="18" charset="0"/>
                            </a:rPr>
                            <m:t>; </m:t>
                          </m:r>
                          <m:f>
                            <m:fPr>
                              <m:ctrlPr>
                                <a:rPr lang="cs-CZ" sz="2000" b="0" i="1" smtClean="0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cs-CZ" sz="2000" b="0" i="1" smtClean="0">
                                  <a:latin typeface="Cambria Math" panose="02040503050406030204" pitchFamily="18" charset="0"/>
                                </a:rPr>
                                <m:t>0,5</m:t>
                              </m:r>
                              <m:r>
                                <a:rPr lang="cs-CZ" sz="20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∙</m:t>
                              </m:r>
                              <m:sSubSup>
                                <m:sSubSupPr>
                                  <m:ctrlPr>
                                    <a:rPr lang="cs-CZ" sz="20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cs-CZ" sz="20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𝜒</m:t>
                                  </m:r>
                                </m:e>
                                <m:sub>
                                  <m:r>
                                    <a:rPr lang="cs-CZ" sz="20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0,975,2(</m:t>
                                  </m:r>
                                  <m:r>
                                    <a:rPr lang="cs-CZ" sz="20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𝑘</m:t>
                                  </m:r>
                                  <m:r>
                                    <a:rPr lang="cs-CZ" sz="20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+1)</m:t>
                                  </m:r>
                                </m:sub>
                                <m:sup>
                                  <m:r>
                                    <a:rPr lang="cs-CZ" sz="20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bSup>
                            </m:num>
                            <m:den>
                              <m:r>
                                <a:rPr lang="cs-CZ" sz="2000" b="0" i="1" smtClean="0">
                                  <a:latin typeface="Cambria Math" panose="02040503050406030204" pitchFamily="18" charset="0"/>
                                </a:rPr>
                                <m:t>𝐸</m:t>
                              </m:r>
                            </m:den>
                          </m:f>
                        </m:e>
                      </m:d>
                      <m:r>
                        <a:rPr lang="cs-CZ" sz="200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∙</m:t>
                      </m:r>
                      <m:sSup>
                        <m:sSupPr>
                          <m:ctrlPr>
                            <a:rPr lang="cs-CZ" sz="200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cs-CZ" sz="20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10</m:t>
                          </m:r>
                        </m:e>
                        <m:sup>
                          <m:r>
                            <a:rPr lang="cs-CZ" sz="20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6</m:t>
                          </m:r>
                        </m:sup>
                      </m:sSup>
                    </m:oMath>
                  </m:oMathPara>
                </a14:m>
                <a:endParaRPr lang="cs-CZ" sz="1400" dirty="0"/>
              </a:p>
            </p:txBody>
          </p:sp>
        </mc:Choice>
        <mc:Fallback xmlns="">
          <p:sp>
            <p:nvSpPr>
              <p:cNvPr id="34" name="TextovéPole 33">
                <a:extLst>
                  <a:ext uri="{FF2B5EF4-FFF2-40B4-BE49-F238E27FC236}">
                    <a16:creationId xmlns:a16="http://schemas.microsoft.com/office/drawing/2014/main" id="{20F5C89A-460C-A2A1-19A6-D74A7150447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33646" y="5033454"/>
                <a:ext cx="5727081" cy="684931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  <a:ln w="12700">
                <a:noFill/>
              </a:ln>
            </p:spPr>
            <p:txBody>
              <a:bodyPr/>
              <a:lstStyle/>
              <a:p>
                <a:r>
                  <a:rPr lang="cs-CZ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6" name="TextovéPole 35">
            <a:extLst>
              <a:ext uri="{FF2B5EF4-FFF2-40B4-BE49-F238E27FC236}">
                <a16:creationId xmlns:a16="http://schemas.microsoft.com/office/drawing/2014/main" id="{ABF5D050-6455-7D1F-E1B6-57DFC9665C2C}"/>
              </a:ext>
            </a:extLst>
          </p:cNvPr>
          <p:cNvSpPr txBox="1"/>
          <p:nvPr/>
        </p:nvSpPr>
        <p:spPr>
          <a:xfrm>
            <a:off x="661988" y="4200186"/>
            <a:ext cx="301383" cy="369332"/>
          </a:xfrm>
          <a:prstGeom prst="rect">
            <a:avLst/>
          </a:prstGeom>
          <a:noFill/>
          <a:ln w="12700">
            <a:noFill/>
          </a:ln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cs-CZ" sz="2400" dirty="0">
                <a:solidFill>
                  <a:srgbClr val="EC6504"/>
                </a:solidFill>
                <a:sym typeface="Wingdings" panose="05000000000000000000" pitchFamily="2" charset="2"/>
              </a:rPr>
              <a:t></a:t>
            </a:r>
            <a:endParaRPr lang="cs-CZ" sz="2400" dirty="0">
              <a:solidFill>
                <a:srgbClr val="EC6504"/>
              </a:solidFill>
            </a:endParaRPr>
          </a:p>
        </p:txBody>
      </p:sp>
      <p:sp>
        <p:nvSpPr>
          <p:cNvPr id="37" name="TextovéPole 36">
            <a:extLst>
              <a:ext uri="{FF2B5EF4-FFF2-40B4-BE49-F238E27FC236}">
                <a16:creationId xmlns:a16="http://schemas.microsoft.com/office/drawing/2014/main" id="{D9E9DBBF-4329-463A-9CCB-9AD5FE1EC0B8}"/>
              </a:ext>
            </a:extLst>
          </p:cNvPr>
          <p:cNvSpPr txBox="1"/>
          <p:nvPr/>
        </p:nvSpPr>
        <p:spPr>
          <a:xfrm>
            <a:off x="661987" y="4700146"/>
            <a:ext cx="301384" cy="369332"/>
          </a:xfrm>
          <a:prstGeom prst="rect">
            <a:avLst/>
          </a:prstGeom>
          <a:noFill/>
          <a:ln w="12700">
            <a:noFill/>
          </a:ln>
        </p:spPr>
        <p:txBody>
          <a:bodyPr wrap="square" lIns="0" tIns="0" rIns="0" bIns="0" rtlCol="0">
            <a:spAutoFit/>
          </a:bodyPr>
          <a:lstStyle/>
          <a:p>
            <a:r>
              <a:rPr lang="cs-CZ" sz="2400" b="1" dirty="0">
                <a:solidFill>
                  <a:srgbClr val="EC6504"/>
                </a:solidFill>
                <a:sym typeface="Wingdings" panose="05000000000000000000" pitchFamily="2" charset="2"/>
              </a:rPr>
              <a:t></a:t>
            </a:r>
            <a:endParaRPr lang="cs-CZ" sz="2400" b="1" dirty="0">
              <a:solidFill>
                <a:srgbClr val="EC6504"/>
              </a:solidFill>
            </a:endParaRPr>
          </a:p>
        </p:txBody>
      </p:sp>
      <p:sp>
        <p:nvSpPr>
          <p:cNvPr id="38" name="TextovéPole 37">
            <a:extLst>
              <a:ext uri="{FF2B5EF4-FFF2-40B4-BE49-F238E27FC236}">
                <a16:creationId xmlns:a16="http://schemas.microsoft.com/office/drawing/2014/main" id="{90F1C81D-A0DE-35A7-98B6-B7D3E928061C}"/>
              </a:ext>
            </a:extLst>
          </p:cNvPr>
          <p:cNvSpPr txBox="1"/>
          <p:nvPr/>
        </p:nvSpPr>
        <p:spPr>
          <a:xfrm>
            <a:off x="661987" y="5200106"/>
            <a:ext cx="301384" cy="369332"/>
          </a:xfrm>
          <a:prstGeom prst="rect">
            <a:avLst/>
          </a:prstGeom>
          <a:noFill/>
          <a:ln w="12700">
            <a:noFill/>
          </a:ln>
        </p:spPr>
        <p:txBody>
          <a:bodyPr wrap="square" lIns="0" tIns="0" rIns="0" bIns="0" rtlCol="0">
            <a:spAutoFit/>
          </a:bodyPr>
          <a:lstStyle/>
          <a:p>
            <a:r>
              <a:rPr lang="cs-CZ" sz="2400" b="1" dirty="0">
                <a:solidFill>
                  <a:srgbClr val="EC6504"/>
                </a:solidFill>
                <a:sym typeface="Wingdings" panose="05000000000000000000" pitchFamily="2" charset="2"/>
              </a:rPr>
              <a:t></a:t>
            </a:r>
            <a:endParaRPr lang="cs-CZ" sz="2400" b="1" dirty="0">
              <a:solidFill>
                <a:srgbClr val="EC6504"/>
              </a:solidFill>
            </a:endParaRPr>
          </a:p>
        </p:txBody>
      </p:sp>
      <p:sp>
        <p:nvSpPr>
          <p:cNvPr id="39" name="TextovéPole 38">
            <a:extLst>
              <a:ext uri="{FF2B5EF4-FFF2-40B4-BE49-F238E27FC236}">
                <a16:creationId xmlns:a16="http://schemas.microsoft.com/office/drawing/2014/main" id="{0C6C570D-3742-DA97-0D9E-CBEA528CBCBD}"/>
              </a:ext>
            </a:extLst>
          </p:cNvPr>
          <p:cNvSpPr txBox="1"/>
          <p:nvPr/>
        </p:nvSpPr>
        <p:spPr>
          <a:xfrm>
            <a:off x="1086463" y="5774694"/>
            <a:ext cx="3529781" cy="246221"/>
          </a:xfrm>
          <a:prstGeom prst="rect">
            <a:avLst/>
          </a:prstGeom>
          <a:noFill/>
          <a:ln w="12700">
            <a:noFill/>
          </a:ln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cs-CZ" sz="1600" i="1" dirty="0">
                <a:solidFill>
                  <a:schemeClr val="bg1">
                    <a:lumMod val="50000"/>
                  </a:schemeClr>
                </a:solidFill>
              </a:rPr>
              <a:t>(Excelovská funkce CHISQ.INV)</a:t>
            </a:r>
          </a:p>
        </p:txBody>
      </p:sp>
    </p:spTree>
    <p:extLst>
      <p:ext uri="{BB962C8B-B14F-4D97-AF65-F5344CB8AC3E}">
        <p14:creationId xmlns:p14="http://schemas.microsoft.com/office/powerpoint/2010/main" val="31413997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500"/>
                            </p:stCondLst>
                            <p:childTnLst>
                              <p:par>
                                <p:cTn id="6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8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500"/>
                            </p:stCondLst>
                            <p:childTnLst>
                              <p:par>
                                <p:cTn id="9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5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8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4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5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8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0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3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  <p:bldP spid="23" grpId="0" animBg="1"/>
      <p:bldP spid="24" grpId="0" animBg="1"/>
      <p:bldP spid="25" grpId="0" animBg="1"/>
      <p:bldP spid="26" grpId="0" animBg="1"/>
      <p:bldP spid="27" grpId="0" animBg="1"/>
      <p:bldP spid="28" grpId="0" animBg="1"/>
      <p:bldP spid="29" grpId="0" animBg="1"/>
      <p:bldP spid="30" grpId="0" animBg="1"/>
      <p:bldP spid="31" grpId="0" animBg="1"/>
      <p:bldP spid="32" grpId="0"/>
      <p:bldP spid="33" grpId="0"/>
      <p:bldP spid="34" grpId="0"/>
      <p:bldP spid="36" grpId="0"/>
      <p:bldP spid="37" grpId="0"/>
      <p:bldP spid="38" grpId="0"/>
      <p:bldP spid="39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D32F9EFE-6402-AC04-2D56-26EC384C5A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2518" y="359999"/>
            <a:ext cx="10557931" cy="922149"/>
          </a:xfrm>
        </p:spPr>
        <p:txBody>
          <a:bodyPr/>
          <a:lstStyle/>
          <a:p>
            <a:r>
              <a:rPr lang="cs-CZ" dirty="0"/>
              <a:t>Spolehlivost jednotlivých zástaveb OBU</a:t>
            </a:r>
          </a:p>
        </p:txBody>
      </p:sp>
      <p:sp>
        <p:nvSpPr>
          <p:cNvPr id="3" name="Zástupný symbol pro zápatí 2">
            <a:extLst>
              <a:ext uri="{FF2B5EF4-FFF2-40B4-BE49-F238E27FC236}">
                <a16:creationId xmlns:a16="http://schemas.microsoft.com/office/drawing/2014/main" id="{84B42069-2E63-FC87-0AB0-113814673BE1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r>
              <a:rPr lang="cs-CZ"/>
              <a:t>Investigace incidentů z pohledu řešitelského týmu ETCS</a:t>
            </a:r>
            <a:endParaRPr lang="cs-CZ" dirty="0"/>
          </a:p>
        </p:txBody>
      </p:sp>
      <p:graphicFrame>
        <p:nvGraphicFramePr>
          <p:cNvPr id="4" name="Graf 3">
            <a:extLst>
              <a:ext uri="{FF2B5EF4-FFF2-40B4-BE49-F238E27FC236}">
                <a16:creationId xmlns:a16="http://schemas.microsoft.com/office/drawing/2014/main" id="{8B364C9B-B319-ADA3-E849-F5106A566A3A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666522457"/>
              </p:ext>
            </p:extLst>
          </p:nvPr>
        </p:nvGraphicFramePr>
        <p:xfrm>
          <a:off x="1579477" y="1282148"/>
          <a:ext cx="9033045" cy="455821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39277015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4969852-495C-6BD6-9612-CE5C2ED99D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Interpretace – např. pro OBU ALSTOM</a:t>
            </a:r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73E45FB0-12E7-884E-E3B0-FB0A9F9F6588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D2BBFFE0-7584-47E7-90FA-15F39808A249}" type="slidenum">
              <a:rPr lang="cs-CZ" smtClean="0"/>
              <a:pPr/>
              <a:t>7</a:t>
            </a:fld>
            <a:endParaRPr lang="cs-CZ" dirty="0"/>
          </a:p>
        </p:txBody>
      </p:sp>
      <p:sp>
        <p:nvSpPr>
          <p:cNvPr id="4" name="Zástupný symbol pro zápatí 3">
            <a:extLst>
              <a:ext uri="{FF2B5EF4-FFF2-40B4-BE49-F238E27FC236}">
                <a16:creationId xmlns:a16="http://schemas.microsoft.com/office/drawing/2014/main" id="{0C9598C0-EAC7-F8D3-11E2-85DF342CC49D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r>
              <a:rPr lang="cs-CZ"/>
              <a:t>Investigace incidentů z pohledu řešitelského týmu ETCS</a:t>
            </a:r>
            <a:endParaRPr lang="cs-CZ" dirty="0"/>
          </a:p>
        </p:txBody>
      </p:sp>
      <p:sp>
        <p:nvSpPr>
          <p:cNvPr id="6" name="Zástupný obsah 5">
            <a:extLst>
              <a:ext uri="{FF2B5EF4-FFF2-40B4-BE49-F238E27FC236}">
                <a16:creationId xmlns:a16="http://schemas.microsoft.com/office/drawing/2014/main" id="{9D9CDEE7-E658-0723-EC5B-B7CD017DEC8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62400" y="1467959"/>
            <a:ext cx="10875431" cy="4487788"/>
          </a:xfrm>
        </p:spPr>
        <p:txBody>
          <a:bodyPr/>
          <a:lstStyle/>
          <a:p>
            <a:pPr marL="285750" indent="-285750">
              <a:buFont typeface="Courier New" panose="02070309020205020404" pitchFamily="49" charset="0"/>
              <a:buChar char="o"/>
            </a:pPr>
            <a:r>
              <a:rPr lang="cs-CZ" dirty="0"/>
              <a:t>celkový nájezd km pod ETCS			17 351 415 km</a:t>
            </a:r>
          </a:p>
          <a:p>
            <a:pPr marL="285750" indent="-285750">
              <a:buFont typeface="Courier New" panose="02070309020205020404" pitchFamily="49" charset="0"/>
              <a:buChar char="o"/>
            </a:pPr>
            <a:r>
              <a:rPr lang="cs-CZ" dirty="0"/>
              <a:t>počet vozidel					1317 </a:t>
            </a:r>
            <a:r>
              <a:rPr lang="cs-CZ" sz="1200" b="0" dirty="0"/>
              <a:t>(z 2153 celkových ks s vydanými klíči pro česká RBC)</a:t>
            </a:r>
          </a:p>
          <a:p>
            <a:r>
              <a:rPr lang="cs-CZ" b="0" dirty="0"/>
              <a:t>	</a:t>
            </a:r>
            <a:r>
              <a:rPr lang="cs-CZ" b="0" dirty="0">
                <a:sym typeface="Wingdings 3" panose="05040102010807070707" pitchFamily="18" charset="2"/>
              </a:rPr>
              <a:t> </a:t>
            </a:r>
            <a:r>
              <a:rPr lang="cs-CZ" b="0" dirty="0"/>
              <a:t>z toho počet vozidel s evidovaným TR	</a:t>
            </a:r>
            <a:r>
              <a:rPr lang="cs-CZ" dirty="0">
                <a:solidFill>
                  <a:schemeClr val="tx2"/>
                </a:solidFill>
              </a:rPr>
              <a:t>379 </a:t>
            </a:r>
            <a:r>
              <a:rPr lang="cs-CZ" b="0" dirty="0"/>
              <a:t>(</a:t>
            </a:r>
            <a:r>
              <a:rPr lang="cs-CZ" b="0" dirty="0">
                <a:sym typeface="Wingdings 3" panose="05040102010807070707" pitchFamily="18" charset="2"/>
              </a:rPr>
              <a:t> tolik vozidel udělalo těch </a:t>
            </a:r>
            <a:r>
              <a:rPr lang="cs-CZ" dirty="0">
                <a:sym typeface="Wingdings 3" panose="05040102010807070707" pitchFamily="18" charset="2"/>
              </a:rPr>
              <a:t>1007 incidentů</a:t>
            </a:r>
            <a:r>
              <a:rPr lang="cs-CZ" b="0" dirty="0">
                <a:sym typeface="Wingdings 3" panose="05040102010807070707" pitchFamily="18" charset="2"/>
              </a:rPr>
              <a:t>)</a:t>
            </a:r>
            <a:r>
              <a:rPr lang="cs-CZ" b="0" dirty="0"/>
              <a:t>		</a:t>
            </a:r>
          </a:p>
          <a:p>
            <a:pPr marL="171450" indent="-171450">
              <a:buFont typeface="Courier New" panose="02070309020205020404" pitchFamily="49" charset="0"/>
              <a:buChar char="o"/>
            </a:pPr>
            <a:endParaRPr lang="cs-CZ" b="0" dirty="0"/>
          </a:p>
          <a:p>
            <a:endParaRPr lang="cs-CZ" dirty="0"/>
          </a:p>
        </p:txBody>
      </p:sp>
      <mc:AlternateContent xmlns:mc="http://schemas.openxmlformats.org/markup-compatibility/2006" xmlns:cx1="http://schemas.microsoft.com/office/drawing/2015/9/8/chartex">
        <mc:Choice Requires="cx1">
          <p:graphicFrame>
            <p:nvGraphicFramePr>
              <p:cNvPr id="8" name="Graf 7">
                <a:extLst>
                  <a:ext uri="{FF2B5EF4-FFF2-40B4-BE49-F238E27FC236}">
                    <a16:creationId xmlns:a16="http://schemas.microsoft.com/office/drawing/2014/main" id="{25F1E1BA-DF1D-4BBC-A92B-52B712E781F0}"/>
                  </a:ext>
                </a:extLst>
              </p:cNvPr>
              <p:cNvGraphicFramePr/>
              <p:nvPr>
                <p:extLst>
                  <p:ext uri="{D42A27DB-BD31-4B8C-83A1-F6EECF244321}">
                    <p14:modId xmlns:p14="http://schemas.microsoft.com/office/powerpoint/2010/main" val="982471674"/>
                  </p:ext>
                </p:extLst>
              </p:nvPr>
            </p:nvGraphicFramePr>
            <p:xfrm>
              <a:off x="662401" y="2773680"/>
              <a:ext cx="4620799" cy="3367879"/>
            </p:xfrm>
            <a:graphic>
              <a:graphicData uri="http://schemas.microsoft.com/office/drawing/2014/chartex">
                <cx:chart xmlns:cx="http://schemas.microsoft.com/office/drawing/2014/chartex" xmlns:r="http://schemas.openxmlformats.org/officeDocument/2006/relationships" r:id="rId2"/>
              </a:graphicData>
            </a:graphic>
          </p:graphicFrame>
        </mc:Choice>
        <mc:Fallback xmlns="">
          <p:pic>
            <p:nvPicPr>
              <p:cNvPr id="8" name="Graf 7">
                <a:extLst>
                  <a:ext uri="{FF2B5EF4-FFF2-40B4-BE49-F238E27FC236}">
                    <a16:creationId xmlns:a16="http://schemas.microsoft.com/office/drawing/2014/main" id="{25F1E1BA-DF1D-4BBC-A92B-52B712E781F0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662401" y="2773680"/>
                <a:ext cx="4620799" cy="3367879"/>
              </a:xfrm>
              <a:prstGeom prst="rect">
                <a:avLst/>
              </a:prstGeom>
            </p:spPr>
          </p:pic>
        </mc:Fallback>
      </mc:AlternateContent>
      <p:graphicFrame>
        <p:nvGraphicFramePr>
          <p:cNvPr id="9" name="Tabulka 8">
            <a:extLst>
              <a:ext uri="{FF2B5EF4-FFF2-40B4-BE49-F238E27FC236}">
                <a16:creationId xmlns:a16="http://schemas.microsoft.com/office/drawing/2014/main" id="{F45F26D0-DD40-321E-C60A-A7044AFBF03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11945015"/>
              </p:ext>
            </p:extLst>
          </p:nvPr>
        </p:nvGraphicFramePr>
        <p:xfrm>
          <a:off x="5486400" y="2936240"/>
          <a:ext cx="6051431" cy="1394460"/>
        </p:xfrm>
        <a:graphic>
          <a:graphicData uri="http://schemas.openxmlformats.org/drawingml/2006/table">
            <a:tbl>
              <a:tblPr firstRow="1" bandRow="1">
                <a:tableStyleId>{9D7B26C5-4107-4FEC-AEDC-1716B250A1EF}</a:tableStyleId>
              </a:tblPr>
              <a:tblGrid>
                <a:gridCol w="1332425">
                  <a:extLst>
                    <a:ext uri="{9D8B030D-6E8A-4147-A177-3AD203B41FA5}">
                      <a16:colId xmlns:a16="http://schemas.microsoft.com/office/drawing/2014/main" val="1971730719"/>
                    </a:ext>
                  </a:extLst>
                </a:gridCol>
                <a:gridCol w="1332425">
                  <a:extLst>
                    <a:ext uri="{9D8B030D-6E8A-4147-A177-3AD203B41FA5}">
                      <a16:colId xmlns:a16="http://schemas.microsoft.com/office/drawing/2014/main" val="1658342018"/>
                    </a:ext>
                  </a:extLst>
                </a:gridCol>
                <a:gridCol w="1773852">
                  <a:extLst>
                    <a:ext uri="{9D8B030D-6E8A-4147-A177-3AD203B41FA5}">
                      <a16:colId xmlns:a16="http://schemas.microsoft.com/office/drawing/2014/main" val="2179592147"/>
                    </a:ext>
                  </a:extLst>
                </a:gridCol>
                <a:gridCol w="1612729">
                  <a:extLst>
                    <a:ext uri="{9D8B030D-6E8A-4147-A177-3AD203B41FA5}">
                      <a16:colId xmlns:a16="http://schemas.microsoft.com/office/drawing/2014/main" val="2048353072"/>
                    </a:ext>
                  </a:extLst>
                </a:gridCol>
              </a:tblGrid>
              <a:tr h="190500">
                <a:tc>
                  <a:txBody>
                    <a:bodyPr/>
                    <a:lstStyle/>
                    <a:p>
                      <a:pPr algn="ctr" fontAlgn="ctr">
                        <a:lnSpc>
                          <a:spcPct val="100000"/>
                        </a:lnSpc>
                        <a:buNone/>
                      </a:pPr>
                      <a:r>
                        <a:rPr lang="cs-CZ" sz="1500" u="none" strike="noStrike" dirty="0">
                          <a:effectLst/>
                        </a:rPr>
                        <a:t>OBU ID</a:t>
                      </a:r>
                      <a:endParaRPr lang="cs-CZ" sz="15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100000"/>
                        </a:lnSpc>
                        <a:buNone/>
                      </a:pPr>
                      <a:r>
                        <a:rPr lang="cs-CZ" sz="1500" u="none" strike="noStrike" dirty="0">
                          <a:effectLst/>
                        </a:rPr>
                        <a:t>počet TR</a:t>
                      </a:r>
                    </a:p>
                    <a:p>
                      <a:pPr algn="ctr" fontAlgn="ctr">
                        <a:lnSpc>
                          <a:spcPct val="100000"/>
                        </a:lnSpc>
                        <a:buNone/>
                      </a:pPr>
                      <a:r>
                        <a:rPr lang="cs-CZ" sz="1400" b="0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(dle evidence)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100000"/>
                        </a:lnSpc>
                        <a:buNone/>
                      </a:pPr>
                      <a:r>
                        <a:rPr lang="cs-CZ" sz="1500" u="none" strike="noStrike" dirty="0">
                          <a:effectLst/>
                        </a:rPr>
                        <a:t>proběh [km]</a:t>
                      </a:r>
                      <a:endParaRPr lang="cs-CZ" sz="15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100000"/>
                        </a:lnSpc>
                        <a:buNone/>
                      </a:pPr>
                      <a:r>
                        <a:rPr lang="cs-CZ" sz="1500" u="none" strike="noStrike" dirty="0">
                          <a:effectLst/>
                        </a:rPr>
                        <a:t>počet TR </a:t>
                      </a:r>
                    </a:p>
                    <a:p>
                      <a:pPr algn="ctr" fontAlgn="ctr">
                        <a:lnSpc>
                          <a:spcPct val="100000"/>
                        </a:lnSpc>
                        <a:buNone/>
                      </a:pPr>
                      <a:r>
                        <a:rPr lang="cs-CZ" sz="1400" b="0" u="none" strike="noStrike" dirty="0">
                          <a:effectLst/>
                        </a:rPr>
                        <a:t>(dle QATS)</a:t>
                      </a:r>
                      <a:endParaRPr lang="cs-CZ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/>
                </a:tc>
                <a:extLst>
                  <a:ext uri="{0D108BD9-81ED-4DB2-BD59-A6C34878D82A}">
                    <a16:rowId xmlns:a16="http://schemas.microsoft.com/office/drawing/2014/main" val="1792401432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ctr" fontAlgn="ctr">
                        <a:lnSpc>
                          <a:spcPct val="100000"/>
                        </a:lnSpc>
                        <a:buNone/>
                      </a:pPr>
                      <a:r>
                        <a:rPr lang="cs-CZ" sz="1500" u="none" strike="noStrike" dirty="0">
                          <a:effectLst/>
                        </a:rPr>
                        <a:t>95301</a:t>
                      </a:r>
                      <a:endParaRPr lang="cs-CZ" sz="15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100000"/>
                        </a:lnSpc>
                        <a:buNone/>
                      </a:pPr>
                      <a:r>
                        <a:rPr lang="cs-CZ" sz="1500" u="none" strike="noStrike" dirty="0">
                          <a:effectLst/>
                        </a:rPr>
                        <a:t>16</a:t>
                      </a:r>
                      <a:endParaRPr lang="cs-CZ" sz="15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100000"/>
                        </a:lnSpc>
                        <a:buNone/>
                      </a:pPr>
                      <a:r>
                        <a:rPr lang="cs-CZ" sz="1500" u="none" strike="noStrike" dirty="0">
                          <a:effectLst/>
                        </a:rPr>
                        <a:t>23 928,1</a:t>
                      </a:r>
                      <a:endParaRPr lang="cs-CZ" sz="15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100000"/>
                        </a:lnSpc>
                        <a:buNone/>
                      </a:pPr>
                      <a:r>
                        <a:rPr lang="cs-CZ" sz="1500" u="none" strike="noStrike" dirty="0">
                          <a:effectLst/>
                        </a:rPr>
                        <a:t>4</a:t>
                      </a:r>
                      <a:endParaRPr lang="cs-CZ" sz="15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/>
                </a:tc>
                <a:extLst>
                  <a:ext uri="{0D108BD9-81ED-4DB2-BD59-A6C34878D82A}">
                    <a16:rowId xmlns:a16="http://schemas.microsoft.com/office/drawing/2014/main" val="268842469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ctr" fontAlgn="ctr">
                        <a:lnSpc>
                          <a:spcPct val="100000"/>
                        </a:lnSpc>
                        <a:buNone/>
                      </a:pPr>
                      <a:r>
                        <a:rPr lang="cs-CZ" sz="1500" u="none" strike="noStrike">
                          <a:effectLst/>
                        </a:rPr>
                        <a:t>95305</a:t>
                      </a:r>
                      <a:endParaRPr lang="cs-CZ" sz="1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100000"/>
                        </a:lnSpc>
                        <a:buNone/>
                      </a:pPr>
                      <a:r>
                        <a:rPr lang="cs-CZ" sz="1500" u="none" strike="noStrike" dirty="0">
                          <a:effectLst/>
                        </a:rPr>
                        <a:t>15</a:t>
                      </a:r>
                      <a:endParaRPr lang="cs-CZ" sz="15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100000"/>
                        </a:lnSpc>
                        <a:buNone/>
                      </a:pPr>
                      <a:r>
                        <a:rPr lang="cs-CZ" sz="1500" u="none" strike="noStrike" dirty="0">
                          <a:effectLst/>
                        </a:rPr>
                        <a:t>21 506,3</a:t>
                      </a:r>
                      <a:endParaRPr lang="cs-CZ" sz="15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100000"/>
                        </a:lnSpc>
                        <a:buNone/>
                      </a:pPr>
                      <a:r>
                        <a:rPr lang="cs-CZ" sz="1500" u="none" strike="noStrike">
                          <a:effectLst/>
                        </a:rPr>
                        <a:t>4</a:t>
                      </a:r>
                      <a:endParaRPr lang="cs-CZ" sz="1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/>
                </a:tc>
                <a:extLst>
                  <a:ext uri="{0D108BD9-81ED-4DB2-BD59-A6C34878D82A}">
                    <a16:rowId xmlns:a16="http://schemas.microsoft.com/office/drawing/2014/main" val="3637213198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ctr" fontAlgn="ctr">
                        <a:lnSpc>
                          <a:spcPct val="100000"/>
                        </a:lnSpc>
                        <a:buNone/>
                      </a:pPr>
                      <a:r>
                        <a:rPr lang="cs-CZ" sz="1500" u="none" strike="noStrike">
                          <a:effectLst/>
                        </a:rPr>
                        <a:t>95317</a:t>
                      </a:r>
                      <a:endParaRPr lang="cs-CZ" sz="1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100000"/>
                        </a:lnSpc>
                        <a:buNone/>
                      </a:pPr>
                      <a:r>
                        <a:rPr lang="cs-CZ" sz="1500" u="none" strike="noStrike" dirty="0">
                          <a:effectLst/>
                        </a:rPr>
                        <a:t>16</a:t>
                      </a:r>
                      <a:endParaRPr lang="cs-CZ" sz="15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100000"/>
                        </a:lnSpc>
                        <a:buNone/>
                      </a:pPr>
                      <a:r>
                        <a:rPr lang="cs-CZ" sz="1500" u="none" strike="noStrike" dirty="0">
                          <a:effectLst/>
                        </a:rPr>
                        <a:t>24 013,8</a:t>
                      </a:r>
                      <a:endParaRPr lang="cs-CZ" sz="15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100000"/>
                        </a:lnSpc>
                        <a:buNone/>
                      </a:pPr>
                      <a:r>
                        <a:rPr lang="cs-CZ" sz="1500" u="none" strike="noStrike">
                          <a:effectLst/>
                        </a:rPr>
                        <a:t>3</a:t>
                      </a:r>
                      <a:endParaRPr lang="cs-CZ" sz="1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/>
                </a:tc>
                <a:extLst>
                  <a:ext uri="{0D108BD9-81ED-4DB2-BD59-A6C34878D82A}">
                    <a16:rowId xmlns:a16="http://schemas.microsoft.com/office/drawing/2014/main" val="2509224195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ctr" fontAlgn="ctr">
                        <a:lnSpc>
                          <a:spcPct val="100000"/>
                        </a:lnSpc>
                        <a:buNone/>
                      </a:pPr>
                      <a:r>
                        <a:rPr lang="cs-CZ" sz="1500" u="none" strike="noStrike">
                          <a:effectLst/>
                        </a:rPr>
                        <a:t>95325</a:t>
                      </a:r>
                      <a:endParaRPr lang="cs-CZ" sz="1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100000"/>
                        </a:lnSpc>
                        <a:buNone/>
                      </a:pPr>
                      <a:r>
                        <a:rPr lang="cs-CZ" sz="1500" u="none" strike="noStrike" dirty="0">
                          <a:effectLst/>
                        </a:rPr>
                        <a:t>14</a:t>
                      </a:r>
                      <a:endParaRPr lang="cs-CZ" sz="15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100000"/>
                        </a:lnSpc>
                        <a:buNone/>
                      </a:pPr>
                      <a:r>
                        <a:rPr lang="cs-CZ" sz="1500" u="none" strike="noStrike" dirty="0">
                          <a:effectLst/>
                        </a:rPr>
                        <a:t>25 272,9</a:t>
                      </a:r>
                      <a:endParaRPr lang="cs-CZ" sz="15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100000"/>
                        </a:lnSpc>
                        <a:buNone/>
                      </a:pPr>
                      <a:r>
                        <a:rPr lang="cs-CZ" sz="1500" u="none" strike="noStrike" dirty="0">
                          <a:effectLst/>
                        </a:rPr>
                        <a:t>4</a:t>
                      </a:r>
                      <a:endParaRPr lang="cs-CZ" sz="15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/>
                </a:tc>
                <a:extLst>
                  <a:ext uri="{0D108BD9-81ED-4DB2-BD59-A6C34878D82A}">
                    <a16:rowId xmlns:a16="http://schemas.microsoft.com/office/drawing/2014/main" val="1768040204"/>
                  </a:ext>
                </a:extLst>
              </a:tr>
            </a:tbl>
          </a:graphicData>
        </a:graphic>
      </p:graphicFrame>
      <p:sp>
        <p:nvSpPr>
          <p:cNvPr id="12" name="TextovéPole 11">
            <a:extLst>
              <a:ext uri="{FF2B5EF4-FFF2-40B4-BE49-F238E27FC236}">
                <a16:creationId xmlns:a16="http://schemas.microsoft.com/office/drawing/2014/main" id="{7F91087B-2146-17A3-4C28-A3F677A6738D}"/>
              </a:ext>
            </a:extLst>
          </p:cNvPr>
          <p:cNvSpPr txBox="1"/>
          <p:nvPr/>
        </p:nvSpPr>
        <p:spPr>
          <a:xfrm>
            <a:off x="5699760" y="5008880"/>
            <a:ext cx="5577840" cy="615553"/>
          </a:xfrm>
          <a:prstGeom prst="rect">
            <a:avLst/>
          </a:prstGeom>
          <a:noFill/>
          <a:ln w="12700">
            <a:noFill/>
          </a:ln>
        </p:spPr>
        <p:txBody>
          <a:bodyPr wrap="square" lIns="0" tIns="0" rIns="0" bIns="0" rtlCol="0">
            <a:spAutoFit/>
          </a:bodyPr>
          <a:lstStyle/>
          <a:p>
            <a:r>
              <a:rPr lang="cs-CZ" sz="2000" b="1" dirty="0"/>
              <a:t>Co je zvláštního na těchto 4 hnacích vozidlech?</a:t>
            </a:r>
          </a:p>
        </p:txBody>
      </p:sp>
    </p:spTree>
    <p:extLst>
      <p:ext uri="{BB962C8B-B14F-4D97-AF65-F5344CB8AC3E}">
        <p14:creationId xmlns:p14="http://schemas.microsoft.com/office/powerpoint/2010/main" val="4651713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9CF98251-7950-4A16-62A7-4615C0C2572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Interpretace – např. pro OBU ALSTOM </a:t>
            </a:r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EBF5F63F-84DE-85A3-A208-1F248FB8F5E6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D2BBFFE0-7584-47E7-90FA-15F39808A249}" type="slidenum">
              <a:rPr lang="cs-CZ" smtClean="0"/>
              <a:pPr/>
              <a:t>8</a:t>
            </a:fld>
            <a:endParaRPr lang="cs-CZ" dirty="0"/>
          </a:p>
        </p:txBody>
      </p:sp>
      <p:sp>
        <p:nvSpPr>
          <p:cNvPr id="4" name="Zástupný symbol pro zápatí 3">
            <a:extLst>
              <a:ext uri="{FF2B5EF4-FFF2-40B4-BE49-F238E27FC236}">
                <a16:creationId xmlns:a16="http://schemas.microsoft.com/office/drawing/2014/main" id="{D7F4BC41-CEE7-A053-3008-BBFCC1627DF2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r>
              <a:rPr lang="cs-CZ"/>
              <a:t>Investigace incidentů z pohledu řešitelského týmu ETCS</a:t>
            </a:r>
            <a:endParaRPr lang="cs-CZ" dirty="0"/>
          </a:p>
        </p:txBody>
      </p:sp>
      <p:sp>
        <p:nvSpPr>
          <p:cNvPr id="6" name="Zástupný obsah 5">
            <a:extLst>
              <a:ext uri="{FF2B5EF4-FFF2-40B4-BE49-F238E27FC236}">
                <a16:creationId xmlns:a16="http://schemas.microsoft.com/office/drawing/2014/main" id="{7D6EFEC0-726C-C542-49E2-752F7F121CF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62400" y="1282148"/>
            <a:ext cx="10875431" cy="1623612"/>
          </a:xfrm>
          <a:solidFill>
            <a:schemeClr val="bg1">
              <a:lumMod val="85000"/>
            </a:schemeClr>
          </a:solidFill>
          <a:ln>
            <a:solidFill>
              <a:schemeClr val="tx1"/>
            </a:solidFill>
          </a:ln>
        </p:spPr>
        <p:txBody>
          <a:bodyPr lIns="108000"/>
          <a:lstStyle/>
          <a:p>
            <a:r>
              <a:rPr lang="cs-CZ" sz="1400" dirty="0"/>
              <a:t>Kategorie: </a:t>
            </a:r>
            <a:r>
              <a:rPr lang="cs-CZ" sz="1400" b="0" dirty="0"/>
              <a:t>Chyba na mobilní části ETCS</a:t>
            </a:r>
          </a:p>
          <a:p>
            <a:endParaRPr lang="cs-CZ" sz="1400" b="0" dirty="0"/>
          </a:p>
          <a:p>
            <a:r>
              <a:rPr lang="cs-CZ" sz="1400" dirty="0"/>
              <a:t>Popis události:</a:t>
            </a:r>
          </a:p>
          <a:p>
            <a:r>
              <a:rPr lang="cs-CZ" sz="1400" b="0" dirty="0"/>
              <a:t>Vozidlo nenavázalo hovor s RBC 14 při vstupu do oblasti. Popsaný problém OBU ALSTOM ve verzi EVC 7.3.1 poté, co se vozidlo nacházelo během předchozí jízdy mimo signál GSM-R. Čeká se na řešení firmy ALSTOM a úpravu SW EVC.</a:t>
            </a:r>
            <a:endParaRPr lang="cs-CZ" sz="1400" b="0" dirty="0">
              <a:solidFill>
                <a:schemeClr val="accent3"/>
              </a:solidFill>
            </a:endParaRPr>
          </a:p>
        </p:txBody>
      </p:sp>
      <p:pic>
        <p:nvPicPr>
          <p:cNvPr id="12" name="Obrázek 11">
            <a:extLst>
              <a:ext uri="{FF2B5EF4-FFF2-40B4-BE49-F238E27FC236}">
                <a16:creationId xmlns:a16="http://schemas.microsoft.com/office/drawing/2014/main" id="{4A6B8B4D-5261-FB82-A177-BDE44CBB3AD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92073" y="3425404"/>
            <a:ext cx="7586381" cy="775497"/>
          </a:xfrm>
          <a:prstGeom prst="rect">
            <a:avLst/>
          </a:prstGeom>
        </p:spPr>
      </p:pic>
      <p:sp>
        <p:nvSpPr>
          <p:cNvPr id="13" name="Zástupný obsah 5">
            <a:extLst>
              <a:ext uri="{FF2B5EF4-FFF2-40B4-BE49-F238E27FC236}">
                <a16:creationId xmlns:a16="http://schemas.microsoft.com/office/drawing/2014/main" id="{4721036E-0846-8361-A2D9-5A66BB3C8597}"/>
              </a:ext>
            </a:extLst>
          </p:cNvPr>
          <p:cNvSpPr txBox="1">
            <a:spLocks/>
          </p:cNvSpPr>
          <p:nvPr/>
        </p:nvSpPr>
        <p:spPr>
          <a:xfrm>
            <a:off x="654049" y="3054825"/>
            <a:ext cx="10875431" cy="374175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 algn="l" defTabSz="914400" rtl="0" eaLnBrk="1" latinLnBrk="0" hangingPunct="1">
              <a:lnSpc>
                <a:spcPts val="2400"/>
              </a:lnSpc>
              <a:spcBef>
                <a:spcPts val="240"/>
              </a:spcBef>
              <a:buClr>
                <a:schemeClr val="tx1"/>
              </a:buClr>
              <a:buFont typeface="Arial" panose="020B0604020202020204" pitchFamily="34" charset="0"/>
              <a:buNone/>
              <a:tabLst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1113" indent="0" algn="l" defTabSz="914400" rtl="0" eaLnBrk="1" latinLnBrk="0" hangingPunct="1">
              <a:lnSpc>
                <a:spcPts val="2400"/>
              </a:lnSpc>
              <a:spcBef>
                <a:spcPts val="240"/>
              </a:spcBef>
              <a:buClr>
                <a:schemeClr val="accent3"/>
              </a:buClr>
              <a:buFont typeface="Arial" panose="020B0604020202020204" pitchFamily="34" charset="0"/>
              <a:buNone/>
              <a:tabLst/>
              <a:defRPr sz="16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39737" indent="-285750" algn="l" defTabSz="914400" rtl="0" eaLnBrk="1" latinLnBrk="0" hangingPunct="1">
              <a:lnSpc>
                <a:spcPts val="2400"/>
              </a:lnSpc>
              <a:spcBef>
                <a:spcPct val="20000"/>
              </a:spcBef>
              <a:buClr>
                <a:schemeClr val="accent3"/>
              </a:buClr>
              <a:buFont typeface="Arial" panose="020B0604020202020204" pitchFamily="34" charset="0"/>
              <a:buChar char="•"/>
              <a:tabLst/>
              <a:defRPr sz="16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581025" indent="-285750" algn="l" defTabSz="914400" rtl="0" eaLnBrk="1" latinLnBrk="0" hangingPunct="1">
              <a:lnSpc>
                <a:spcPts val="2400"/>
              </a:lnSpc>
              <a:spcBef>
                <a:spcPct val="20000"/>
              </a:spcBef>
              <a:buClr>
                <a:schemeClr val="accent3"/>
              </a:buClr>
              <a:buFont typeface="Arial" panose="020B0604020202020204" pitchFamily="34" charset="0"/>
              <a:buChar char="•"/>
              <a:tabLst/>
              <a:defRPr sz="16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758825" indent="-273050" algn="l" defTabSz="914400" rtl="0" eaLnBrk="1" latinLnBrk="0" hangingPunct="1">
              <a:lnSpc>
                <a:spcPts val="2400"/>
              </a:lnSpc>
              <a:spcBef>
                <a:spcPct val="20000"/>
              </a:spcBef>
              <a:buClr>
                <a:schemeClr val="accent3"/>
              </a:buClr>
              <a:buFont typeface="Arial" panose="020B0604020202020204" pitchFamily="34" charset="0"/>
              <a:buChar char="•"/>
              <a:tabLst/>
              <a:defRPr sz="16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209675" indent="-212725" algn="l" defTabSz="914400" rtl="0" eaLnBrk="1" latinLnBrk="0" hangingPunct="1">
              <a:lnSpc>
                <a:spcPts val="2400"/>
              </a:lnSpc>
              <a:spcBef>
                <a:spcPct val="20000"/>
              </a:spcBef>
              <a:buClr>
                <a:schemeClr val="accent3"/>
              </a:buClr>
              <a:buFont typeface="Arial" panose="020B0604020202020204" pitchFamily="34" charset="0"/>
              <a:buChar char="•"/>
              <a:tabLst/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471613" indent="-214313" algn="l" defTabSz="914400" rtl="0" eaLnBrk="1" latinLnBrk="0" hangingPunct="1">
              <a:lnSpc>
                <a:spcPts val="2400"/>
              </a:lnSpc>
              <a:spcBef>
                <a:spcPct val="20000"/>
              </a:spcBef>
              <a:buClr>
                <a:schemeClr val="accent3"/>
              </a:buClr>
              <a:buFont typeface="Arial" panose="020B0604020202020204" pitchFamily="34" charset="0"/>
              <a:buChar char="•"/>
              <a:tabLst/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980000" indent="-216000" algn="l" defTabSz="914400" rtl="0" eaLnBrk="1" latinLnBrk="0" hangingPunct="1">
              <a:spcBef>
                <a:spcPct val="20000"/>
              </a:spcBef>
              <a:buFont typeface="Verdana" pitchFamily="34" charset="0"/>
              <a:buChar char="—"/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196000" indent="-216000" algn="l" defTabSz="914400" rtl="0" eaLnBrk="1" latinLnBrk="0" hangingPunct="1">
              <a:spcBef>
                <a:spcPct val="20000"/>
              </a:spcBef>
              <a:buFont typeface="Verdana" pitchFamily="34" charset="0"/>
              <a:buChar char="—"/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indent="-285750">
              <a:buFont typeface="Courier New" panose="02070309020205020404" pitchFamily="49" charset="0"/>
              <a:buChar char="o"/>
            </a:pPr>
            <a:r>
              <a:rPr lang="cs-CZ" b="0" dirty="0">
                <a:solidFill>
                  <a:schemeClr val="accent3"/>
                </a:solidFill>
              </a:rPr>
              <a:t>Subset-026 v3.6.0, článek 3.5.3.1: </a:t>
            </a:r>
            <a:r>
              <a:rPr lang="cs-CZ" dirty="0">
                <a:solidFill>
                  <a:schemeClr val="accent3"/>
                </a:solidFill>
              </a:rPr>
              <a:t>iniciátorem ETCS spojení je vždy OBU</a:t>
            </a:r>
          </a:p>
        </p:txBody>
      </p:sp>
      <p:sp>
        <p:nvSpPr>
          <p:cNvPr id="19" name="Zástupný obsah 5">
            <a:extLst>
              <a:ext uri="{FF2B5EF4-FFF2-40B4-BE49-F238E27FC236}">
                <a16:creationId xmlns:a16="http://schemas.microsoft.com/office/drawing/2014/main" id="{305832F2-3F09-0606-F390-7876DA7E1EBE}"/>
              </a:ext>
            </a:extLst>
          </p:cNvPr>
          <p:cNvSpPr txBox="1">
            <a:spLocks/>
          </p:cNvSpPr>
          <p:nvPr/>
        </p:nvSpPr>
        <p:spPr>
          <a:xfrm>
            <a:off x="662400" y="4703757"/>
            <a:ext cx="10875431" cy="633995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 algn="l" defTabSz="914400" rtl="0" eaLnBrk="1" latinLnBrk="0" hangingPunct="1">
              <a:lnSpc>
                <a:spcPts val="2400"/>
              </a:lnSpc>
              <a:spcBef>
                <a:spcPts val="240"/>
              </a:spcBef>
              <a:buClr>
                <a:schemeClr val="tx1"/>
              </a:buClr>
              <a:buFont typeface="Arial" panose="020B0604020202020204" pitchFamily="34" charset="0"/>
              <a:buNone/>
              <a:tabLst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1113" indent="0" algn="l" defTabSz="914400" rtl="0" eaLnBrk="1" latinLnBrk="0" hangingPunct="1">
              <a:lnSpc>
                <a:spcPts val="2400"/>
              </a:lnSpc>
              <a:spcBef>
                <a:spcPts val="240"/>
              </a:spcBef>
              <a:buClr>
                <a:schemeClr val="accent3"/>
              </a:buClr>
              <a:buFont typeface="Arial" panose="020B0604020202020204" pitchFamily="34" charset="0"/>
              <a:buNone/>
              <a:tabLst/>
              <a:defRPr sz="16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39737" indent="-285750" algn="l" defTabSz="914400" rtl="0" eaLnBrk="1" latinLnBrk="0" hangingPunct="1">
              <a:lnSpc>
                <a:spcPts val="2400"/>
              </a:lnSpc>
              <a:spcBef>
                <a:spcPct val="20000"/>
              </a:spcBef>
              <a:buClr>
                <a:schemeClr val="accent3"/>
              </a:buClr>
              <a:buFont typeface="Arial" panose="020B0604020202020204" pitchFamily="34" charset="0"/>
              <a:buChar char="•"/>
              <a:tabLst/>
              <a:defRPr sz="16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581025" indent="-285750" algn="l" defTabSz="914400" rtl="0" eaLnBrk="1" latinLnBrk="0" hangingPunct="1">
              <a:lnSpc>
                <a:spcPts val="2400"/>
              </a:lnSpc>
              <a:spcBef>
                <a:spcPct val="20000"/>
              </a:spcBef>
              <a:buClr>
                <a:schemeClr val="accent3"/>
              </a:buClr>
              <a:buFont typeface="Arial" panose="020B0604020202020204" pitchFamily="34" charset="0"/>
              <a:buChar char="•"/>
              <a:tabLst/>
              <a:defRPr sz="16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758825" indent="-273050" algn="l" defTabSz="914400" rtl="0" eaLnBrk="1" latinLnBrk="0" hangingPunct="1">
              <a:lnSpc>
                <a:spcPts val="2400"/>
              </a:lnSpc>
              <a:spcBef>
                <a:spcPct val="20000"/>
              </a:spcBef>
              <a:buClr>
                <a:schemeClr val="accent3"/>
              </a:buClr>
              <a:buFont typeface="Arial" panose="020B0604020202020204" pitchFamily="34" charset="0"/>
              <a:buChar char="•"/>
              <a:tabLst/>
              <a:defRPr sz="16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209675" indent="-212725" algn="l" defTabSz="914400" rtl="0" eaLnBrk="1" latinLnBrk="0" hangingPunct="1">
              <a:lnSpc>
                <a:spcPts val="2400"/>
              </a:lnSpc>
              <a:spcBef>
                <a:spcPct val="20000"/>
              </a:spcBef>
              <a:buClr>
                <a:schemeClr val="accent3"/>
              </a:buClr>
              <a:buFont typeface="Arial" panose="020B0604020202020204" pitchFamily="34" charset="0"/>
              <a:buChar char="•"/>
              <a:tabLst/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471613" indent="-214313" algn="l" defTabSz="914400" rtl="0" eaLnBrk="1" latinLnBrk="0" hangingPunct="1">
              <a:lnSpc>
                <a:spcPts val="2400"/>
              </a:lnSpc>
              <a:spcBef>
                <a:spcPct val="20000"/>
              </a:spcBef>
              <a:buClr>
                <a:schemeClr val="accent3"/>
              </a:buClr>
              <a:buFont typeface="Arial" panose="020B0604020202020204" pitchFamily="34" charset="0"/>
              <a:buChar char="•"/>
              <a:tabLst/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980000" indent="-216000" algn="l" defTabSz="914400" rtl="0" eaLnBrk="1" latinLnBrk="0" hangingPunct="1">
              <a:spcBef>
                <a:spcPct val="20000"/>
              </a:spcBef>
              <a:buFont typeface="Verdana" pitchFamily="34" charset="0"/>
              <a:buChar char="—"/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196000" indent="-216000" algn="l" defTabSz="914400" rtl="0" eaLnBrk="1" latinLnBrk="0" hangingPunct="1">
              <a:spcBef>
                <a:spcPct val="20000"/>
              </a:spcBef>
              <a:buFont typeface="Verdana" pitchFamily="34" charset="0"/>
              <a:buChar char="—"/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cs-CZ" b="0" dirty="0"/>
              <a:t>Jedná se o specifické chování, které </a:t>
            </a:r>
            <a:r>
              <a:rPr lang="cs-CZ" dirty="0"/>
              <a:t>nastalo po změně SW EVC</a:t>
            </a:r>
            <a:r>
              <a:rPr lang="cs-CZ" b="0" dirty="0"/>
              <a:t> (na BSL 3.6.0), při kterém </a:t>
            </a:r>
            <a:r>
              <a:rPr lang="cs-CZ" dirty="0"/>
              <a:t>nedojde k přechodu do módu TR</a:t>
            </a:r>
            <a:r>
              <a:rPr lang="cs-CZ" b="0" dirty="0"/>
              <a:t>!</a:t>
            </a:r>
          </a:p>
          <a:p>
            <a:endParaRPr lang="cs-CZ" b="0" dirty="0"/>
          </a:p>
        </p:txBody>
      </p:sp>
      <p:sp>
        <p:nvSpPr>
          <p:cNvPr id="20" name="TextovéPole 19">
            <a:extLst>
              <a:ext uri="{FF2B5EF4-FFF2-40B4-BE49-F238E27FC236}">
                <a16:creationId xmlns:a16="http://schemas.microsoft.com/office/drawing/2014/main" id="{AC848E36-9BFA-004C-0A32-81A736074BED}"/>
              </a:ext>
            </a:extLst>
          </p:cNvPr>
          <p:cNvSpPr txBox="1"/>
          <p:nvPr/>
        </p:nvSpPr>
        <p:spPr>
          <a:xfrm>
            <a:off x="662400" y="5542666"/>
            <a:ext cx="10867080" cy="276999"/>
          </a:xfrm>
          <a:prstGeom prst="rect">
            <a:avLst/>
          </a:prstGeom>
          <a:noFill/>
          <a:ln w="12700">
            <a:noFill/>
          </a:ln>
        </p:spPr>
        <p:txBody>
          <a:bodyPr wrap="square" lIns="0" tIns="0" rIns="0" bIns="0" rtlCol="0">
            <a:spAutoFit/>
          </a:bodyPr>
          <a:lstStyle/>
          <a:p>
            <a:r>
              <a:rPr lang="cs-CZ" dirty="0">
                <a:solidFill>
                  <a:schemeClr val="tx2"/>
                </a:solidFill>
                <a:sym typeface="Wingdings 3" panose="05040102010807070707" pitchFamily="18" charset="2"/>
              </a:rPr>
              <a:t> </a:t>
            </a:r>
            <a:r>
              <a:rPr lang="cs-CZ" dirty="0">
                <a:solidFill>
                  <a:schemeClr val="tx2"/>
                </a:solidFill>
              </a:rPr>
              <a:t>Počet přechodů do módu TR nereflektuje reálnou četnost výskytu určitých problémů!</a:t>
            </a:r>
          </a:p>
        </p:txBody>
      </p:sp>
    </p:spTree>
    <p:extLst>
      <p:ext uri="{BB962C8B-B14F-4D97-AF65-F5344CB8AC3E}">
        <p14:creationId xmlns:p14="http://schemas.microsoft.com/office/powerpoint/2010/main" val="15562652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296D73C5-6EF7-0694-3269-408E7C0B335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Spolehlivost jednotlivých zástaveb OBU </a:t>
            </a:r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0A4403EC-A07F-8563-09BB-DC9D0137BAE5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D2BBFFE0-7584-47E7-90FA-15F39808A249}" type="slidenum">
              <a:rPr lang="cs-CZ" smtClean="0"/>
              <a:pPr/>
              <a:t>9</a:t>
            </a:fld>
            <a:endParaRPr lang="cs-CZ" dirty="0"/>
          </a:p>
        </p:txBody>
      </p:sp>
      <p:sp>
        <p:nvSpPr>
          <p:cNvPr id="4" name="Zástupný symbol pro zápatí 3">
            <a:extLst>
              <a:ext uri="{FF2B5EF4-FFF2-40B4-BE49-F238E27FC236}">
                <a16:creationId xmlns:a16="http://schemas.microsoft.com/office/drawing/2014/main" id="{3B7FCF72-3888-4765-9517-A1467BD38F0F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r>
              <a:rPr lang="cs-CZ"/>
              <a:t>Investigace incidentů z pohledu řešitelského týmu ETCS</a:t>
            </a:r>
            <a:endParaRPr lang="cs-CZ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Zástupný obsah 5">
                <a:extLst>
                  <a:ext uri="{FF2B5EF4-FFF2-40B4-BE49-F238E27FC236}">
                    <a16:creationId xmlns:a16="http://schemas.microsoft.com/office/drawing/2014/main" id="{BA0A92BC-D002-F7A7-97A2-60FD3868E5F7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662400" y="1508400"/>
                <a:ext cx="10875431" cy="2327330"/>
              </a:xfrm>
            </p:spPr>
            <p:txBody>
              <a:bodyPr/>
              <a:lstStyle/>
              <a:p>
                <a:pPr marL="285750" indent="-285750">
                  <a:buFont typeface="Courier New" panose="02070309020205020404" pitchFamily="49" charset="0"/>
                  <a:buChar char="o"/>
                </a:pPr>
                <a:r>
                  <a:rPr lang="cs-CZ" dirty="0">
                    <a:solidFill>
                      <a:schemeClr val="accent3"/>
                    </a:solidFill>
                  </a:rPr>
                  <a:t>druhá interpretace = metrika ukazující průměrnou ujetou vzdálenost mezi dvěma TR</a:t>
                </a: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cs-CZ" sz="20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cs-CZ" sz="20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𝜆</m:t>
                          </m:r>
                        </m:e>
                        <m:sup>
                          <m:r>
                            <a:rPr lang="cs-CZ" sz="2000" b="0" i="1" smtClean="0">
                              <a:latin typeface="Cambria Math" panose="02040503050406030204" pitchFamily="18" charset="0"/>
                            </a:rPr>
                            <m:t>−1</m:t>
                          </m:r>
                        </m:sup>
                      </m:sSup>
                      <m:r>
                        <a:rPr lang="cs-CZ" sz="2000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m:rPr>
                          <m:sty m:val="p"/>
                        </m:rPr>
                        <a:rPr lang="cs-CZ" sz="2000" b="0" i="1" smtClean="0">
                          <a:latin typeface="Cambria Math" panose="02040503050406030204" pitchFamily="18" charset="0"/>
                        </a:rPr>
                        <m:t>E</m:t>
                      </m:r>
                      <m:r>
                        <a:rPr lang="cs-CZ" sz="2000" b="0" i="1" smtClean="0">
                          <a:latin typeface="Cambria Math" panose="02040503050406030204" pitchFamily="18" charset="0"/>
                        </a:rPr>
                        <m:t>/</m:t>
                      </m:r>
                      <m:r>
                        <m:rPr>
                          <m:sty m:val="p"/>
                        </m:rPr>
                        <a:rPr lang="cs-CZ" sz="2000" b="0" i="1" smtClean="0">
                          <a:latin typeface="Cambria Math" panose="02040503050406030204" pitchFamily="18" charset="0"/>
                        </a:rPr>
                        <m:t>k</m:t>
                      </m:r>
                    </m:oMath>
                  </m:oMathPara>
                </a14:m>
                <a:endParaRPr lang="cs-CZ" sz="2000" b="0" dirty="0"/>
              </a:p>
              <a:p>
                <a:pPr marL="285750" indent="-285750">
                  <a:buFont typeface="Courier New" panose="02070309020205020404" pitchFamily="49" charset="0"/>
                  <a:buChar char="o"/>
                </a:pPr>
                <a:endParaRPr lang="cs-CZ" b="0" dirty="0"/>
              </a:p>
              <a:p>
                <a:pPr marL="285750" indent="-285750">
                  <a:buFont typeface="Courier New" panose="02070309020205020404" pitchFamily="49" charset="0"/>
                  <a:buChar char="o"/>
                </a:pPr>
                <a:r>
                  <a:rPr lang="cs-CZ" b="0" dirty="0"/>
                  <a:t>nutnost rozlišovat </a:t>
                </a:r>
                <a:r>
                  <a:rPr lang="cs-CZ" dirty="0"/>
                  <a:t>jednotlivé zástavby </a:t>
                </a:r>
                <a:r>
                  <a:rPr lang="cs-CZ" b="0" dirty="0"/>
                  <a:t>(verze OBU, SW EVC/BSL, FW MT, …)</a:t>
                </a:r>
              </a:p>
              <a:p>
                <a:pPr marL="285750" indent="-285750">
                  <a:buFont typeface="Courier New" panose="02070309020205020404" pitchFamily="49" charset="0"/>
                  <a:buChar char="o"/>
                </a:pPr>
                <a:r>
                  <a:rPr lang="cs-CZ" b="0" dirty="0"/>
                  <a:t>správná </a:t>
                </a:r>
                <a:r>
                  <a:rPr lang="cs-CZ" dirty="0"/>
                  <a:t>volba vyhodnocovacího období </a:t>
                </a:r>
                <a:r>
                  <a:rPr lang="cs-CZ" b="0" dirty="0">
                    <a:sym typeface="Wingdings 3" panose="05040102010807070707" pitchFamily="18" charset="2"/>
                  </a:rPr>
                  <a:t> jedině pak lze zachytit dopad konkrétních změn</a:t>
                </a:r>
              </a:p>
              <a:p>
                <a:pPr marL="285750" indent="-285750">
                  <a:buFont typeface="Courier New" panose="02070309020205020404" pitchFamily="49" charset="0"/>
                  <a:buChar char="o"/>
                </a:pPr>
                <a:endParaRPr lang="cs-CZ" b="0" dirty="0">
                  <a:sym typeface="Wingdings 3" panose="05040102010807070707" pitchFamily="18" charset="2"/>
                </a:endParaRPr>
              </a:p>
              <a:p>
                <a:pPr marL="285750" indent="-285750">
                  <a:buFont typeface="Courier New" panose="02070309020205020404" pitchFamily="49" charset="0"/>
                  <a:buChar char="o"/>
                </a:pPr>
                <a:endParaRPr lang="cs-CZ" b="0" dirty="0">
                  <a:sym typeface="Wingdings 3" panose="05040102010807070707" pitchFamily="18" charset="2"/>
                </a:endParaRPr>
              </a:p>
              <a:p>
                <a:pPr marL="285750" indent="-285750">
                  <a:buFont typeface="Courier New" panose="02070309020205020404" pitchFamily="49" charset="0"/>
                  <a:buChar char="o"/>
                </a:pPr>
                <a:endParaRPr lang="cs-CZ" b="0" dirty="0">
                  <a:sym typeface="Wingdings 3" panose="05040102010807070707" pitchFamily="18" charset="2"/>
                </a:endParaRPr>
              </a:p>
              <a:p>
                <a:pPr marL="285750" indent="-285750">
                  <a:buFont typeface="Courier New" panose="02070309020205020404" pitchFamily="49" charset="0"/>
                  <a:buChar char="o"/>
                </a:pPr>
                <a:endParaRPr lang="cs-CZ" b="0" dirty="0">
                  <a:sym typeface="Wingdings 3" panose="05040102010807070707" pitchFamily="18" charset="2"/>
                </a:endParaRPr>
              </a:p>
              <a:p>
                <a:pPr marL="285750" indent="-285750">
                  <a:buFont typeface="Courier New" panose="02070309020205020404" pitchFamily="49" charset="0"/>
                  <a:buChar char="o"/>
                </a:pPr>
                <a:endParaRPr lang="cs-CZ" b="0" dirty="0">
                  <a:sym typeface="Wingdings 3" panose="05040102010807070707" pitchFamily="18" charset="2"/>
                </a:endParaRPr>
              </a:p>
              <a:p>
                <a:pPr marL="285750" indent="-285750">
                  <a:buFont typeface="Courier New" panose="02070309020205020404" pitchFamily="49" charset="0"/>
                  <a:buChar char="o"/>
                </a:pPr>
                <a:endParaRPr lang="cs-CZ" b="0" dirty="0">
                  <a:sym typeface="Wingdings 3" panose="05040102010807070707" pitchFamily="18" charset="2"/>
                </a:endParaRPr>
              </a:p>
              <a:p>
                <a:pPr marL="285750" indent="-285750">
                  <a:buFont typeface="Courier New" panose="02070309020205020404" pitchFamily="49" charset="0"/>
                  <a:buChar char="o"/>
                </a:pPr>
                <a:endParaRPr lang="cs-CZ" b="0" dirty="0">
                  <a:sym typeface="Wingdings 3" panose="05040102010807070707" pitchFamily="18" charset="2"/>
                </a:endParaRPr>
              </a:p>
              <a:p>
                <a:pPr marL="285750" indent="-285750">
                  <a:buFont typeface="Courier New" panose="02070309020205020404" pitchFamily="49" charset="0"/>
                  <a:buChar char="o"/>
                </a:pPr>
                <a:endParaRPr lang="cs-CZ" b="0" dirty="0">
                  <a:sym typeface="Wingdings 3" panose="05040102010807070707" pitchFamily="18" charset="2"/>
                </a:endParaRPr>
              </a:p>
              <a:p>
                <a:r>
                  <a:rPr lang="cs-CZ" dirty="0">
                    <a:solidFill>
                      <a:schemeClr val="tx2"/>
                    </a:solidFill>
                    <a:sym typeface="Wingdings 3" panose="05040102010807070707" pitchFamily="18" charset="2"/>
                  </a:rPr>
                  <a:t>Důležitým aspektem je mít přehled ideálně o všech incidentech, co se stanou!</a:t>
                </a:r>
              </a:p>
              <a:p>
                <a:endParaRPr lang="cs-CZ" b="0" dirty="0"/>
              </a:p>
            </p:txBody>
          </p:sp>
        </mc:Choice>
        <mc:Fallback xmlns="">
          <p:sp>
            <p:nvSpPr>
              <p:cNvPr id="6" name="Zástupný obsah 5">
                <a:extLst>
                  <a:ext uri="{FF2B5EF4-FFF2-40B4-BE49-F238E27FC236}">
                    <a16:creationId xmlns:a16="http://schemas.microsoft.com/office/drawing/2014/main" id="{BA0A92BC-D002-F7A7-97A2-60FD3868E5F7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662400" y="1508400"/>
                <a:ext cx="10875431" cy="2327330"/>
              </a:xfrm>
              <a:blipFill>
                <a:blip r:embed="rId2"/>
                <a:stretch>
                  <a:fillRect l="-1177" t="-1309" b="-100524"/>
                </a:stretch>
              </a:blipFill>
            </p:spPr>
            <p:txBody>
              <a:bodyPr/>
              <a:lstStyle/>
              <a:p>
                <a:r>
                  <a:rPr lang="cs-CZ">
                    <a:noFill/>
                  </a:rPr>
                  <a:t> </a:t>
                </a:r>
              </a:p>
            </p:txBody>
          </p:sp>
        </mc:Fallback>
      </mc:AlternateContent>
      <p:graphicFrame>
        <p:nvGraphicFramePr>
          <p:cNvPr id="5" name="Tabulka 4">
            <a:extLst>
              <a:ext uri="{FF2B5EF4-FFF2-40B4-BE49-F238E27FC236}">
                <a16:creationId xmlns:a16="http://schemas.microsoft.com/office/drawing/2014/main" id="{3A2FD8CF-59DF-88BC-404D-30905C4593B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44205560"/>
              </p:ext>
            </p:extLst>
          </p:nvPr>
        </p:nvGraphicFramePr>
        <p:xfrm>
          <a:off x="1109080" y="3265714"/>
          <a:ext cx="9239596" cy="2083884"/>
        </p:xfrm>
        <a:graphic>
          <a:graphicData uri="http://schemas.openxmlformats.org/drawingml/2006/table">
            <a:tbl>
              <a:tblPr firstRow="1" bandRow="1">
                <a:tableStyleId>{9D7B26C5-4107-4FEC-AEDC-1716B250A1EF}</a:tableStyleId>
              </a:tblPr>
              <a:tblGrid>
                <a:gridCol w="2251637">
                  <a:extLst>
                    <a:ext uri="{9D8B030D-6E8A-4147-A177-3AD203B41FA5}">
                      <a16:colId xmlns:a16="http://schemas.microsoft.com/office/drawing/2014/main" val="3889918431"/>
                    </a:ext>
                  </a:extLst>
                </a:gridCol>
                <a:gridCol w="1543792">
                  <a:extLst>
                    <a:ext uri="{9D8B030D-6E8A-4147-A177-3AD203B41FA5}">
                      <a16:colId xmlns:a16="http://schemas.microsoft.com/office/drawing/2014/main" val="960816011"/>
                    </a:ext>
                  </a:extLst>
                </a:gridCol>
                <a:gridCol w="2066307">
                  <a:extLst>
                    <a:ext uri="{9D8B030D-6E8A-4147-A177-3AD203B41FA5}">
                      <a16:colId xmlns:a16="http://schemas.microsoft.com/office/drawing/2014/main" val="194342612"/>
                    </a:ext>
                  </a:extLst>
                </a:gridCol>
                <a:gridCol w="3377860">
                  <a:extLst>
                    <a:ext uri="{9D8B030D-6E8A-4147-A177-3AD203B41FA5}">
                      <a16:colId xmlns:a16="http://schemas.microsoft.com/office/drawing/2014/main" val="1823491282"/>
                    </a:ext>
                  </a:extLst>
                </a:gridCol>
              </a:tblGrid>
              <a:tr h="347314"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endParaRPr lang="cs-CZ" sz="15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cs-CZ" sz="1500" u="none" strike="noStrike">
                          <a:solidFill>
                            <a:schemeClr val="tx2"/>
                          </a:solidFill>
                          <a:effectLst/>
                        </a:rPr>
                        <a:t>E</a:t>
                      </a:r>
                      <a:r>
                        <a:rPr lang="cs-CZ" sz="1500" u="none" strike="noStrike">
                          <a:effectLst/>
                        </a:rPr>
                        <a:t> [km]</a:t>
                      </a:r>
                      <a:endParaRPr lang="cs-CZ" sz="15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cs-CZ" sz="1500" u="none" strike="noStrike">
                          <a:solidFill>
                            <a:schemeClr val="tx2"/>
                          </a:solidFill>
                          <a:effectLst/>
                        </a:rPr>
                        <a:t>k</a:t>
                      </a:r>
                      <a:r>
                        <a:rPr lang="cs-CZ" sz="1500" u="none" strike="noStrike">
                          <a:effectLst/>
                        </a:rPr>
                        <a:t> [počet TR]</a:t>
                      </a:r>
                      <a:endParaRPr lang="cs-CZ" sz="15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l-GR" sz="1500" u="none" strike="noStrike" dirty="0">
                          <a:solidFill>
                            <a:schemeClr val="tx2"/>
                          </a:solidFill>
                          <a:effectLst/>
                        </a:rPr>
                        <a:t>1/λ</a:t>
                      </a:r>
                      <a:r>
                        <a:rPr lang="el-GR" sz="1500" u="none" strike="noStrike" dirty="0">
                          <a:effectLst/>
                        </a:rPr>
                        <a:t> [</a:t>
                      </a:r>
                      <a:r>
                        <a:rPr lang="cs-CZ" sz="1500" u="none" strike="noStrike" dirty="0">
                          <a:effectLst/>
                        </a:rPr>
                        <a:t>km/TR]</a:t>
                      </a:r>
                      <a:endParaRPr lang="cs-CZ" sz="15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7620" marR="7620" marT="7620" marB="0" anchor="ctr"/>
                </a:tc>
                <a:extLst>
                  <a:ext uri="{0D108BD9-81ED-4DB2-BD59-A6C34878D82A}">
                    <a16:rowId xmlns:a16="http://schemas.microsoft.com/office/drawing/2014/main" val="3910118021"/>
                  </a:ext>
                </a:extLst>
              </a:tr>
              <a:tr h="347314"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cs-CZ" sz="1500" u="none" strike="noStrike" dirty="0">
                          <a:effectLst/>
                        </a:rPr>
                        <a:t>OBU ALSTOM obecně</a:t>
                      </a:r>
                      <a:endParaRPr lang="cs-CZ" sz="15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7620" marR="7620" marT="7620" marB="0"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cs-CZ" sz="1500" u="none" strike="noStrike" dirty="0">
                          <a:effectLst/>
                        </a:rPr>
                        <a:t>17 351 415</a:t>
                      </a:r>
                      <a:endParaRPr lang="cs-CZ" sz="15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7620" marR="7620" marT="7620" marB="0"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cs-CZ" sz="1500" u="none" strike="noStrike" dirty="0">
                          <a:effectLst/>
                        </a:rPr>
                        <a:t>1007</a:t>
                      </a:r>
                      <a:endParaRPr lang="cs-CZ" sz="15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7620" marR="7620" marT="7620" marB="0"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cs-CZ" sz="1500" b="1" u="none" strike="noStrike" dirty="0">
                          <a:effectLst/>
                        </a:rPr>
                        <a:t>17 231</a:t>
                      </a:r>
                      <a:r>
                        <a:rPr lang="cs-CZ" sz="1500" u="none" strike="noStrike" dirty="0">
                          <a:effectLst/>
                        </a:rPr>
                        <a:t> (16 200 - 18 347)</a:t>
                      </a:r>
                      <a:endParaRPr lang="cs-CZ" sz="15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7620" marR="7620" marT="7620" marB="0"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87849408"/>
                  </a:ext>
                </a:extLst>
              </a:tr>
              <a:tr h="347314">
                <a:tc gridSpan="4"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cs-CZ" sz="1400" b="0" i="1" u="none" strike="noStrike" dirty="0"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porovnání s řadou 680/681: problémy s odometrií v období 10. – 13.1.2026</a:t>
                      </a:r>
                    </a:p>
                  </a:txBody>
                  <a:tcPr marL="7620" marR="7620" marT="7620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 hMerge="1">
                  <a:txBody>
                    <a:bodyPr/>
                    <a:lstStyle/>
                    <a:p>
                      <a:pPr algn="ctr" fontAlgn="b">
                        <a:buNone/>
                      </a:pPr>
                      <a:endParaRPr lang="cs-CZ" sz="1400" b="0" i="1" u="none" strike="noStrike" dirty="0">
                        <a:solidFill>
                          <a:schemeClr val="tx1"/>
                        </a:solidFill>
                        <a:effectLst/>
                        <a:latin typeface="+mj-lt"/>
                      </a:endParaRPr>
                    </a:p>
                  </a:txBody>
                  <a:tcPr marL="7620" marR="7620" marT="7620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extLst>
                  <a:ext uri="{0D108BD9-81ED-4DB2-BD59-A6C34878D82A}">
                    <a16:rowId xmlns:a16="http://schemas.microsoft.com/office/drawing/2014/main" val="3653985345"/>
                  </a:ext>
                </a:extLst>
              </a:tr>
              <a:tr h="347314"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cs-CZ" sz="1500" u="none" strike="noStrike" dirty="0">
                          <a:effectLst/>
                        </a:rPr>
                        <a:t>93 54 6 </a:t>
                      </a:r>
                      <a:r>
                        <a:rPr lang="cs-CZ" sz="1500" b="1" u="none" strike="noStrike" dirty="0">
                          <a:effectLst/>
                        </a:rPr>
                        <a:t>681 003-0</a:t>
                      </a:r>
                      <a:endParaRPr lang="cs-CZ" sz="1500" b="1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cs-CZ" sz="1500" u="none" strike="noStrike">
                          <a:effectLst/>
                        </a:rPr>
                        <a:t>1 829</a:t>
                      </a:r>
                      <a:endParaRPr lang="cs-CZ" sz="15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cs-CZ" sz="1500" u="none" strike="noStrike">
                          <a:effectLst/>
                        </a:rPr>
                        <a:t>9</a:t>
                      </a:r>
                      <a:endParaRPr lang="cs-CZ" sz="15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cs-CZ" sz="1500" b="1" u="none" strike="noStrike">
                          <a:effectLst/>
                        </a:rPr>
                        <a:t>203</a:t>
                      </a:r>
                      <a:r>
                        <a:rPr lang="cs-CZ" sz="1500" u="none" strike="noStrike">
                          <a:effectLst/>
                        </a:rPr>
                        <a:t> (107 - 444)</a:t>
                      </a:r>
                      <a:endParaRPr lang="cs-CZ" sz="15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7620" marR="7620" marT="7620" marB="0" anchor="ctr"/>
                </a:tc>
                <a:extLst>
                  <a:ext uri="{0D108BD9-81ED-4DB2-BD59-A6C34878D82A}">
                    <a16:rowId xmlns:a16="http://schemas.microsoft.com/office/drawing/2014/main" val="4256713175"/>
                  </a:ext>
                </a:extLst>
              </a:tr>
              <a:tr h="347314"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cs-CZ" sz="1500" u="none" strike="noStrike" dirty="0">
                          <a:effectLst/>
                        </a:rPr>
                        <a:t>93 54 6 </a:t>
                      </a:r>
                      <a:r>
                        <a:rPr lang="cs-CZ" sz="1500" b="1" u="none" strike="noStrike" dirty="0">
                          <a:effectLst/>
                        </a:rPr>
                        <a:t>681 004-8</a:t>
                      </a:r>
                      <a:endParaRPr lang="cs-CZ" sz="1500" b="1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cs-CZ" sz="1500" u="none" strike="noStrike">
                          <a:effectLst/>
                        </a:rPr>
                        <a:t>1 226</a:t>
                      </a:r>
                      <a:endParaRPr lang="cs-CZ" sz="15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cs-CZ" sz="1500" u="none" strike="noStrike">
                          <a:effectLst/>
                        </a:rPr>
                        <a:t>5</a:t>
                      </a:r>
                      <a:endParaRPr lang="cs-CZ" sz="15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cs-CZ" sz="1500" b="1" u="none" strike="noStrike">
                          <a:effectLst/>
                        </a:rPr>
                        <a:t>245</a:t>
                      </a:r>
                      <a:r>
                        <a:rPr lang="cs-CZ" sz="1500" u="none" strike="noStrike">
                          <a:effectLst/>
                        </a:rPr>
                        <a:t> (105 - 755)</a:t>
                      </a:r>
                      <a:endParaRPr lang="cs-CZ" sz="15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7620" marR="7620" marT="7620" marB="0" anchor="ctr"/>
                </a:tc>
                <a:extLst>
                  <a:ext uri="{0D108BD9-81ED-4DB2-BD59-A6C34878D82A}">
                    <a16:rowId xmlns:a16="http://schemas.microsoft.com/office/drawing/2014/main" val="2461545591"/>
                  </a:ext>
                </a:extLst>
              </a:tr>
              <a:tr h="347314"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cs-CZ" sz="1500" u="none" strike="noStrike" dirty="0">
                          <a:effectLst/>
                        </a:rPr>
                        <a:t>93 54 6 </a:t>
                      </a:r>
                      <a:r>
                        <a:rPr lang="cs-CZ" sz="1500" b="1" u="none" strike="noStrike" dirty="0">
                          <a:effectLst/>
                        </a:rPr>
                        <a:t>682 003-9</a:t>
                      </a:r>
                      <a:endParaRPr lang="cs-CZ" sz="1500" b="1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cs-CZ" sz="1500" u="none" strike="noStrike" dirty="0">
                          <a:effectLst/>
                        </a:rPr>
                        <a:t>2 089</a:t>
                      </a:r>
                      <a:endParaRPr lang="cs-CZ" sz="15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cs-CZ" sz="1500" u="none" strike="noStrike" dirty="0">
                          <a:effectLst/>
                        </a:rPr>
                        <a:t>10</a:t>
                      </a:r>
                      <a:endParaRPr lang="cs-CZ" sz="15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cs-CZ" sz="1500" b="1" u="none" strike="noStrike" dirty="0">
                          <a:effectLst/>
                        </a:rPr>
                        <a:t>209</a:t>
                      </a:r>
                      <a:r>
                        <a:rPr lang="cs-CZ" sz="1500" u="none" strike="noStrike" dirty="0">
                          <a:effectLst/>
                        </a:rPr>
                        <a:t> (114 - 436)</a:t>
                      </a:r>
                      <a:endParaRPr lang="cs-CZ" sz="15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7620" marR="7620" marT="7620" marB="0" anchor="ctr"/>
                </a:tc>
                <a:extLst>
                  <a:ext uri="{0D108BD9-81ED-4DB2-BD59-A6C34878D82A}">
                    <a16:rowId xmlns:a16="http://schemas.microsoft.com/office/drawing/2014/main" val="264460456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7604935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Základní dynamická prezentace">
  <a:themeElements>
    <a:clrScheme name="Vlastní 2">
      <a:dk1>
        <a:srgbClr val="002B59"/>
      </a:dk1>
      <a:lt1>
        <a:srgbClr val="FFFFFF"/>
      </a:lt1>
      <a:dk2>
        <a:srgbClr val="FF5200"/>
      </a:dk2>
      <a:lt2>
        <a:srgbClr val="FFFFFF"/>
      </a:lt2>
      <a:accent1>
        <a:srgbClr val="002B59"/>
      </a:accent1>
      <a:accent2>
        <a:srgbClr val="6B7F99"/>
      </a:accent2>
      <a:accent3>
        <a:srgbClr val="34A39A"/>
      </a:accent3>
      <a:accent4>
        <a:srgbClr val="B7D9D7"/>
      </a:accent4>
      <a:accent5>
        <a:srgbClr val="FC5200"/>
      </a:accent5>
      <a:accent6>
        <a:srgbClr val="F1986F"/>
      </a:accent6>
      <a:hlink>
        <a:srgbClr val="FF5200"/>
      </a:hlink>
      <a:folHlink>
        <a:srgbClr val="FF5200"/>
      </a:folHlink>
    </a:clrScheme>
    <a:fontScheme name="SZDC">
      <a:majorFont>
        <a:latin typeface="Verdana"/>
        <a:ea typeface=""/>
        <a:cs typeface=""/>
      </a:majorFont>
      <a:minorFont>
        <a:latin typeface="Verdan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tx2"/>
        </a:solidFill>
        <a:ln w="12700">
          <a:noFill/>
        </a:ln>
      </a:spPr>
      <a:bodyPr lIns="72000" tIns="54000" rIns="72000" bIns="72000" rtlCol="0" anchor="t" anchorCtr="0"/>
      <a:lstStyle>
        <a:defPPr algn="l">
          <a:defRPr sz="1600" dirty="0" smtClean="0">
            <a:solidFill>
              <a:schemeClr val="tx1"/>
            </a:solidFill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12700">
          <a:solidFill>
            <a:schemeClr val="accent3"/>
          </a:solidFill>
          <a:headEnd type="none"/>
          <a:tailEnd type="none"/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  <a:ln w="12700">
          <a:noFill/>
        </a:ln>
      </a:spPr>
      <a:bodyPr wrap="square" lIns="0" tIns="0" rIns="0" bIns="0" rtlCol="0">
        <a:spAutoFit/>
      </a:bodyPr>
      <a:lstStyle>
        <a:defPPr algn="l">
          <a:defRPr sz="1600" dirty="0" smtClean="0"/>
        </a:defPPr>
      </a:lstStyle>
    </a:txDef>
  </a:objectDefaults>
  <a:extraClrSchemeLst/>
  <a:extLst>
    <a:ext uri="{05A4C25C-085E-4340-85A3-A5531E510DB2}">
      <thm15:themeFamily xmlns:thm15="http://schemas.microsoft.com/office/thememl/2012/main" name="sz-edit.pptx" id="{381FCB97-6E3E-4731-8D6A-C5E520572F43}" vid="{26EB915D-9598-4F79-A4C3-CF0A9DA35DF7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Motiv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SZ Color Theme Graphs">
    <a:dk1>
      <a:srgbClr val="002B59"/>
    </a:dk1>
    <a:lt1>
      <a:srgbClr val="FFFFFF"/>
    </a:lt1>
    <a:dk2>
      <a:srgbClr val="FF5200"/>
    </a:dk2>
    <a:lt2>
      <a:srgbClr val="FFFFFF"/>
    </a:lt2>
    <a:accent1>
      <a:srgbClr val="002B59"/>
    </a:accent1>
    <a:accent2>
      <a:srgbClr val="6B7F99"/>
    </a:accent2>
    <a:accent3>
      <a:srgbClr val="34A39A"/>
    </a:accent3>
    <a:accent4>
      <a:srgbClr val="B7D9D7"/>
    </a:accent4>
    <a:accent5>
      <a:srgbClr val="FC5200"/>
    </a:accent5>
    <a:accent6>
      <a:srgbClr val="F1986F"/>
    </a:accent6>
    <a:hlink>
      <a:srgbClr val="FAA700"/>
    </a:hlink>
    <a:folHlink>
      <a:srgbClr val="F5CDA1"/>
    </a:folHlink>
  </a:clrScheme>
  <a:fontScheme name="SZDC">
    <a:majorFont>
      <a:latin typeface="Verdana"/>
      <a:ea typeface=""/>
      <a:cs typeface=""/>
    </a:majorFont>
    <a:minorFont>
      <a:latin typeface="Verdana"/>
      <a:ea typeface=""/>
      <a:cs typeface="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2.xml><?xml version="1.0" encoding="utf-8"?>
<a:themeOverride xmlns:a="http://schemas.openxmlformats.org/drawingml/2006/main">
  <a:clrScheme name="SZ Color Theme Graphs">
    <a:dk1>
      <a:srgbClr val="002B59"/>
    </a:dk1>
    <a:lt1>
      <a:srgbClr val="FFFFFF"/>
    </a:lt1>
    <a:dk2>
      <a:srgbClr val="FF5200"/>
    </a:dk2>
    <a:lt2>
      <a:srgbClr val="FFFFFF"/>
    </a:lt2>
    <a:accent1>
      <a:srgbClr val="002B59"/>
    </a:accent1>
    <a:accent2>
      <a:srgbClr val="6B7F99"/>
    </a:accent2>
    <a:accent3>
      <a:srgbClr val="34A39A"/>
    </a:accent3>
    <a:accent4>
      <a:srgbClr val="B7D9D7"/>
    </a:accent4>
    <a:accent5>
      <a:srgbClr val="FC5200"/>
    </a:accent5>
    <a:accent6>
      <a:srgbClr val="F1986F"/>
    </a:accent6>
    <a:hlink>
      <a:srgbClr val="FAA700"/>
    </a:hlink>
    <a:folHlink>
      <a:srgbClr val="F5CDA1"/>
    </a:folHlink>
  </a:clrScheme>
  <a:fontScheme name="SZDC">
    <a:majorFont>
      <a:latin typeface="Verdana"/>
      <a:ea typeface=""/>
      <a:cs typeface=""/>
    </a:majorFont>
    <a:minorFont>
      <a:latin typeface="Verdana"/>
      <a:ea typeface=""/>
      <a:cs typeface="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Veřejný dokument" ma:contentTypeID="0x01010067F57B6512F0FE4889507DFC4DA84EED00A0BC1B2A96772C4D9F1B7B258A6EEA75" ma:contentTypeVersion="3" ma:contentTypeDescription="Vytvoří nový dokument" ma:contentTypeScope="" ma:versionID="9461e71dfe401ae23ddd6af882819a09">
  <xsd:schema xmlns:xsd="http://www.w3.org/2001/XMLSchema" xmlns:xs="http://www.w3.org/2001/XMLSchema" xmlns:p="http://schemas.microsoft.com/office/2006/metadata/properties" xmlns:ns2="bae95aec-1303-4e37-b97b-d691813acc6d" targetNamespace="http://schemas.microsoft.com/office/2006/metadata/properties" ma:root="true" ma:fieldsID="725d4e89a4cb0ecc66a55822209d67e3" ns2:_="">
    <xsd:import namespace="bae95aec-1303-4e37-b97b-d691813acc6d"/>
    <xsd:element name="properties">
      <xsd:complexType>
        <xsd:sequence>
          <xsd:element name="documentManagement">
            <xsd:complexType>
              <xsd:all>
                <xsd:element ref="ns2:SharedWithUsers" minOccurs="0"/>
                <xsd:element ref="ns2:SharedWithDetail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ae95aec-1303-4e37-b97b-d691813acc6d" elementFormDefault="qualified">
    <xsd:import namespace="http://schemas.microsoft.com/office/2006/documentManagement/types"/>
    <xsd:import namespace="http://schemas.microsoft.com/office/infopath/2007/PartnerControls"/>
    <xsd:element name="SharedWithUsers" ma:index="8" nillable="true" ma:displayName="Sdílí se s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9" nillable="true" ma:displayName="Sdílené s podrobnostmi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yp obsahu"/>
        <xsd:element ref="dc:title" minOccurs="0" maxOccurs="1" ma:index="4" ma:displayName="Nadpis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>
  <documentManagement>
    <SharedWithUsers xmlns="bae95aec-1303-4e37-b97b-d691813acc6d">
      <UserInfo>
        <DisplayName>Kasa Miroslav, Ing.</DisplayName>
        <AccountId>5485</AccountId>
        <AccountType/>
      </UserInfo>
      <UserInfo>
        <DisplayName>Toman Petr, Ing.</DisplayName>
        <AccountId>1190</AccountId>
        <AccountType/>
      </UserInfo>
      <UserInfo>
        <DisplayName>Skyvová Zuzana, Ing.</DisplayName>
        <AccountId>718</AccountId>
        <AccountType/>
      </UserInfo>
    </SharedWithUsers>
  </documentManagement>
</p:properties>
</file>

<file path=customXml/itemProps1.xml><?xml version="1.0" encoding="utf-8"?>
<ds:datastoreItem xmlns:ds="http://schemas.openxmlformats.org/officeDocument/2006/customXml" ds:itemID="{73DE01A2-E641-4ABB-807C-0106AF68B390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3C92AC1D-49A5-40F0-817A-89093A24DA18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bae95aec-1303-4e37-b97b-d691813acc6d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F64E9C4E-5A5C-4606-BB4D-5F12F61555F6}">
  <ds:schemaRefs>
    <ds:schemaRef ds:uri="http://purl.org/dc/dcmitype/"/>
    <ds:schemaRef ds:uri="http://schemas.microsoft.com/office/infopath/2007/PartnerControls"/>
    <ds:schemaRef ds:uri="http://purl.org/dc/elements/1.1/"/>
    <ds:schemaRef ds:uri="http://schemas.microsoft.com/office/2006/metadata/properties"/>
    <ds:schemaRef ds:uri="bae95aec-1303-4e37-b97b-d691813acc6d"/>
    <ds:schemaRef ds:uri="http://schemas.microsoft.com/office/2006/documentManagement/types"/>
    <ds:schemaRef ds:uri="http://purl.org/dc/terms/"/>
    <ds:schemaRef ds:uri="http://schemas.openxmlformats.org/package/2006/metadata/core-properties"/>
    <ds:schemaRef ds:uri="http://www.w3.org/XML/1998/namespace"/>
  </ds:schemaRefs>
</ds:datastoreItem>
</file>

<file path=docMetadata/LabelInfo.xml><?xml version="1.0" encoding="utf-8"?>
<clbl:labelList xmlns:clbl="http://schemas.microsoft.com/office/2020/mipLabelMetadata">
  <clbl:label id="{a57527ba-b13c-462f-a5c5-bde84a6d85e5}" enabled="1" method="Standard" siteId="{f0ab7d6a-64b0-4696-9f4d-d69909c6e895}" contentBits="0" removed="0"/>
</clbl:labelList>
</file>

<file path=docProps/app.xml><?xml version="1.0" encoding="utf-8"?>
<Properties xmlns="http://schemas.openxmlformats.org/officeDocument/2006/extended-properties" xmlns:vt="http://schemas.openxmlformats.org/officeDocument/2006/docPropsVTypes">
  <Template>prezentace_PLZEN2026</Template>
  <TotalTime>90</TotalTime>
  <Words>1522</Words>
  <Application>Microsoft Office PowerPoint</Application>
  <PresentationFormat>Širokoúhlá obrazovka</PresentationFormat>
  <Paragraphs>296</Paragraphs>
  <Slides>22</Slides>
  <Notes>1</Notes>
  <HiddenSlides>0</HiddenSlides>
  <MMClips>1</MMClips>
  <ScaleCrop>false</ScaleCrop>
  <HeadingPairs>
    <vt:vector size="6" baseType="variant">
      <vt:variant>
        <vt:lpstr>Použitá písma</vt:lpstr>
      </vt:variant>
      <vt:variant>
        <vt:i4>9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22</vt:i4>
      </vt:variant>
    </vt:vector>
  </HeadingPairs>
  <TitlesOfParts>
    <vt:vector size="32" baseType="lpstr">
      <vt:lpstr>Aptos</vt:lpstr>
      <vt:lpstr>Arial</vt:lpstr>
      <vt:lpstr>Calibri</vt:lpstr>
      <vt:lpstr>Cambria Math</vt:lpstr>
      <vt:lpstr>Courier New</vt:lpstr>
      <vt:lpstr>Verdana</vt:lpstr>
      <vt:lpstr>Wingdings</vt:lpstr>
      <vt:lpstr>Wingdings 2</vt:lpstr>
      <vt:lpstr>Wingdings 3</vt:lpstr>
      <vt:lpstr>Základní dynamická prezentace</vt:lpstr>
      <vt:lpstr>Investigace incidentů  z pohledu řešitelského týmu ETCS</vt:lpstr>
      <vt:lpstr>Řešitelský tým ETCS (ERTMS) Správy železnic </vt:lpstr>
      <vt:lpstr>Stav k 15.11.2025</vt:lpstr>
      <vt:lpstr>Stav k 1.6.2026</vt:lpstr>
      <vt:lpstr>Spolehlivost jednotlivých zástaveb OBU</vt:lpstr>
      <vt:lpstr>Spolehlivost jednotlivých zástaveb OBU</vt:lpstr>
      <vt:lpstr>Interpretace – např. pro OBU ALSTOM</vt:lpstr>
      <vt:lpstr>Interpretace – např. pro OBU ALSTOM </vt:lpstr>
      <vt:lpstr>Spolehlivost jednotlivých zástaveb OBU </vt:lpstr>
      <vt:lpstr>Chyby traťové části ETCS</vt:lpstr>
      <vt:lpstr>Prezentace aplikace PowerPoint</vt:lpstr>
      <vt:lpstr>Prezentace aplikace PowerPoint</vt:lpstr>
      <vt:lpstr>Chyby odometrie</vt:lpstr>
      <vt:lpstr>HO RBC 33 &gt; 42 – incident způsobený chybou odometrie</vt:lpstr>
      <vt:lpstr>Prodlužování T_SECTIONTIMER</vt:lpstr>
      <vt:lpstr>Proč prodloužený T_SECTIONTIMER nezachránil vše?</vt:lpstr>
      <vt:lpstr>Proč prodloužený T_SECTIONTIMER nezachránil vše?</vt:lpstr>
      <vt:lpstr>Rozpady spojení</vt:lpstr>
      <vt:lpstr>Příklad: Belgie – ETCS ve velkých uzlech</vt:lpstr>
      <vt:lpstr>Umisťování antén na střechách hnacích vozidel</vt:lpstr>
      <vt:lpstr>Specifické chyby mobilních terminálů</vt:lpstr>
      <vt:lpstr>Prezentace aplikace PowerPoint</vt:lpstr>
    </vt:vector>
  </TitlesOfParts>
  <Company>Sprava zeleznic, statni organizace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Theumer Radek, Ing.</dc:creator>
  <cp:lastModifiedBy>Theumer Radek, Ing.</cp:lastModifiedBy>
  <cp:revision>72</cp:revision>
  <dcterms:created xsi:type="dcterms:W3CDTF">2026-04-20T12:02:07Z</dcterms:created>
  <dcterms:modified xsi:type="dcterms:W3CDTF">2026-06-02T04:41:43Z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0x01010067F57B6512F0FE4889507DFC4DA84EED00A0BC1B2A96772C4D9F1B7B258A6EEA75</vt:lpwstr>
  </property>
</Properties>
</file>